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2"/>
  </p:notesMasterIdLst>
  <p:sldIdLst>
    <p:sldId id="510" r:id="rId2"/>
    <p:sldId id="258" r:id="rId3"/>
    <p:sldId id="511" r:id="rId4"/>
    <p:sldId id="287" r:id="rId5"/>
    <p:sldId id="514" r:id="rId6"/>
    <p:sldId id="515" r:id="rId7"/>
    <p:sldId id="415" r:id="rId8"/>
    <p:sldId id="416" r:id="rId9"/>
    <p:sldId id="328" r:id="rId10"/>
    <p:sldId id="497" r:id="rId11"/>
    <p:sldId id="519" r:id="rId12"/>
    <p:sldId id="520" r:id="rId13"/>
    <p:sldId id="521" r:id="rId14"/>
    <p:sldId id="522" r:id="rId15"/>
    <p:sldId id="523" r:id="rId16"/>
    <p:sldId id="524" r:id="rId17"/>
    <p:sldId id="529" r:id="rId18"/>
    <p:sldId id="530" r:id="rId19"/>
    <p:sldId id="557" r:id="rId20"/>
    <p:sldId id="474" r:id="rId21"/>
    <p:sldId id="475" r:id="rId22"/>
    <p:sldId id="476" r:id="rId23"/>
    <p:sldId id="477" r:id="rId24"/>
    <p:sldId id="489" r:id="rId25"/>
    <p:sldId id="490" r:id="rId26"/>
    <p:sldId id="491" r:id="rId27"/>
    <p:sldId id="492" r:id="rId28"/>
    <p:sldId id="493" r:id="rId29"/>
    <p:sldId id="551" r:id="rId30"/>
    <p:sldId id="552" r:id="rId31"/>
    <p:sldId id="553" r:id="rId32"/>
    <p:sldId id="506" r:id="rId33"/>
    <p:sldId id="554" r:id="rId34"/>
    <p:sldId id="532" r:id="rId35"/>
    <p:sldId id="531" r:id="rId36"/>
    <p:sldId id="555" r:id="rId37"/>
    <p:sldId id="498" r:id="rId38"/>
    <p:sldId id="507" r:id="rId39"/>
    <p:sldId id="505" r:id="rId40"/>
    <p:sldId id="499" r:id="rId41"/>
    <p:sldId id="509" r:id="rId42"/>
    <p:sldId id="556" r:id="rId43"/>
    <p:sldId id="501" r:id="rId44"/>
    <p:sldId id="502" r:id="rId45"/>
    <p:sldId id="457" r:id="rId46"/>
    <p:sldId id="459" r:id="rId47"/>
    <p:sldId id="469" r:id="rId48"/>
    <p:sldId id="512" r:id="rId49"/>
    <p:sldId id="481" r:id="rId50"/>
    <p:sldId id="504" r:id="rId51"/>
    <p:sldId id="480" r:id="rId52"/>
    <p:sldId id="470" r:id="rId53"/>
    <p:sldId id="483" r:id="rId54"/>
    <p:sldId id="482" r:id="rId55"/>
    <p:sldId id="467" r:id="rId56"/>
    <p:sldId id="487" r:id="rId57"/>
    <p:sldId id="485" r:id="rId58"/>
    <p:sldId id="533" r:id="rId59"/>
    <p:sldId id="535" r:id="rId60"/>
    <p:sldId id="536" r:id="rId61"/>
    <p:sldId id="537" r:id="rId62"/>
    <p:sldId id="538" r:id="rId63"/>
    <p:sldId id="539" r:id="rId64"/>
    <p:sldId id="540" r:id="rId65"/>
    <p:sldId id="541" r:id="rId66"/>
    <p:sldId id="542" r:id="rId67"/>
    <p:sldId id="462" r:id="rId68"/>
    <p:sldId id="263" r:id="rId69"/>
    <p:sldId id="384" r:id="rId70"/>
    <p:sldId id="543" r:id="rId71"/>
    <p:sldId id="544" r:id="rId72"/>
    <p:sldId id="545" r:id="rId73"/>
    <p:sldId id="546" r:id="rId74"/>
    <p:sldId id="548" r:id="rId75"/>
    <p:sldId id="549" r:id="rId76"/>
    <p:sldId id="550" r:id="rId77"/>
    <p:sldId id="517" r:id="rId78"/>
    <p:sldId id="558" r:id="rId79"/>
    <p:sldId id="345" r:id="rId80"/>
    <p:sldId id="503" r:id="rId81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9EFF128D-0D89-4385-95E6-180A58D2F360}">
          <p14:sldIdLst>
            <p14:sldId id="510"/>
            <p14:sldId id="258"/>
            <p14:sldId id="511"/>
            <p14:sldId id="287"/>
            <p14:sldId id="514"/>
            <p14:sldId id="515"/>
            <p14:sldId id="415"/>
            <p14:sldId id="416"/>
            <p14:sldId id="328"/>
            <p14:sldId id="497"/>
            <p14:sldId id="519"/>
            <p14:sldId id="520"/>
            <p14:sldId id="521"/>
            <p14:sldId id="522"/>
            <p14:sldId id="523"/>
            <p14:sldId id="524"/>
            <p14:sldId id="529"/>
            <p14:sldId id="530"/>
            <p14:sldId id="557"/>
            <p14:sldId id="474"/>
            <p14:sldId id="475"/>
            <p14:sldId id="476"/>
            <p14:sldId id="477"/>
            <p14:sldId id="489"/>
            <p14:sldId id="490"/>
            <p14:sldId id="491"/>
            <p14:sldId id="492"/>
            <p14:sldId id="493"/>
            <p14:sldId id="551"/>
            <p14:sldId id="552"/>
            <p14:sldId id="553"/>
            <p14:sldId id="506"/>
            <p14:sldId id="554"/>
            <p14:sldId id="532"/>
            <p14:sldId id="531"/>
            <p14:sldId id="555"/>
            <p14:sldId id="498"/>
            <p14:sldId id="507"/>
            <p14:sldId id="505"/>
            <p14:sldId id="499"/>
            <p14:sldId id="509"/>
            <p14:sldId id="556"/>
            <p14:sldId id="501"/>
            <p14:sldId id="502"/>
            <p14:sldId id="457"/>
            <p14:sldId id="459"/>
            <p14:sldId id="469"/>
            <p14:sldId id="512"/>
            <p14:sldId id="481"/>
            <p14:sldId id="504"/>
            <p14:sldId id="480"/>
            <p14:sldId id="470"/>
            <p14:sldId id="483"/>
            <p14:sldId id="482"/>
            <p14:sldId id="467"/>
            <p14:sldId id="487"/>
            <p14:sldId id="485"/>
            <p14:sldId id="533"/>
            <p14:sldId id="535"/>
            <p14:sldId id="536"/>
            <p14:sldId id="537"/>
            <p14:sldId id="538"/>
            <p14:sldId id="539"/>
            <p14:sldId id="540"/>
            <p14:sldId id="541"/>
            <p14:sldId id="542"/>
            <p14:sldId id="462"/>
            <p14:sldId id="263"/>
            <p14:sldId id="384"/>
            <p14:sldId id="543"/>
            <p14:sldId id="544"/>
            <p14:sldId id="545"/>
            <p14:sldId id="546"/>
            <p14:sldId id="548"/>
            <p14:sldId id="549"/>
            <p14:sldId id="550"/>
            <p14:sldId id="517"/>
            <p14:sldId id="558"/>
            <p14:sldId id="345"/>
            <p14:sldId id="50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043E12"/>
    <a:srgbClr val="006600"/>
    <a:srgbClr val="F69200"/>
    <a:srgbClr val="FFEBFE"/>
    <a:srgbClr val="E8F3E1"/>
    <a:srgbClr val="ECF5E7"/>
    <a:srgbClr val="FF0000"/>
    <a:srgbClr val="FFDBB7"/>
    <a:srgbClr val="FFF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35" autoAdjust="0"/>
    <p:restoredTop sz="94364" autoAdjust="0"/>
  </p:normalViewPr>
  <p:slideViewPr>
    <p:cSldViewPr snapToGrid="0">
      <p:cViewPr varScale="1">
        <p:scale>
          <a:sx n="91" d="100"/>
          <a:sy n="91" d="100"/>
        </p:scale>
        <p:origin x="160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d920d92c25926876/Documents/LINA%20ACADEMICO/PRUEBAS%20SABER/AN&#193;LISIS_20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d920d92c25926876/Documents/LINA%20ACADEMICO/PRUEBAS%20SABER/AN&#193;LISIS_20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OLEGIOS\I.E.%20LA%20ESPERANZA\INFORMES\Informes%20I.E%20La%20Esperanza%20A&#241;o%202025\Audiencias%20I.E.%20La%20esperanza%202025\Libro1%20esperanz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OLEGIOS\I.E.%20LA%20ESPERANZA\INFORMES\Informes%20I.E%20La%20Esperanza%20A&#241;o%202025\Audiencias%20I.E.%20La%20esperanza%202025\Libro1%20esperanz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800" b="1" dirty="0"/>
              <a:t>PROMEDIO DE RESULTADOS I.E</a:t>
            </a:r>
          </a:p>
          <a:p>
            <a:pPr>
              <a:defRPr sz="1800" b="1"/>
            </a:pPr>
            <a:r>
              <a:rPr lang="es-CO" sz="1800" b="1" dirty="0"/>
              <a:t>SABER 11° 2018 - 2025</a:t>
            </a:r>
          </a:p>
        </c:rich>
      </c:tx>
      <c:overlay val="0"/>
      <c:spPr>
        <a:noFill/>
        <a:ln w="1270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146981627296588"/>
          <c:y val="0.23675225329263164"/>
          <c:w val="0.83938678699646385"/>
          <c:h val="0.67899650832785297"/>
        </c:manualLayout>
      </c:layout>
      <c:lineChart>
        <c:grouping val="standard"/>
        <c:varyColors val="0"/>
        <c:ser>
          <c:idx val="0"/>
          <c:order val="0"/>
          <c:tx>
            <c:strRef>
              <c:f>[ANÁLISIS_2024.xlsx]Hoja1!$A$4</c:f>
              <c:strCache>
                <c:ptCount val="1"/>
                <c:pt idx="0">
                  <c:v>PROMEDIO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[ANÁLISIS_2024.xlsx]Hoja1!$B$3:$I$3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[ANÁLISIS_2024.xlsx]Hoja1!$B$4:$I$4</c:f>
              <c:numCache>
                <c:formatCode>General</c:formatCode>
                <c:ptCount val="8"/>
                <c:pt idx="0">
                  <c:v>229</c:v>
                </c:pt>
                <c:pt idx="1">
                  <c:v>227</c:v>
                </c:pt>
                <c:pt idx="2">
                  <c:v>233</c:v>
                </c:pt>
                <c:pt idx="3">
                  <c:v>230</c:v>
                </c:pt>
                <c:pt idx="4">
                  <c:v>236</c:v>
                </c:pt>
                <c:pt idx="5">
                  <c:v>243</c:v>
                </c:pt>
                <c:pt idx="6">
                  <c:v>240</c:v>
                </c:pt>
                <c:pt idx="7">
                  <c:v>256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24-4B33-9BF1-B936F75F1D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10315903"/>
        <c:axId val="1110314655"/>
      </c:lineChart>
      <c:catAx>
        <c:axId val="1110315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0314655"/>
        <c:crosses val="autoZero"/>
        <c:auto val="1"/>
        <c:lblAlgn val="ctr"/>
        <c:lblOffset val="100"/>
        <c:noMultiLvlLbl val="0"/>
      </c:catAx>
      <c:valAx>
        <c:axId val="11103146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0315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9050"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 Condensed" panose="020B0502040204020203" pitchFamily="34" charset="0"/>
                <a:ea typeface="+mn-ea"/>
                <a:cs typeface="+mn-cs"/>
              </a:defRPr>
            </a:pPr>
            <a:r>
              <a:rPr lang="es-CO"/>
              <a:t>COMPARATIVO RESULTADOS POR ÁREAS </a:t>
            </a:r>
          </a:p>
          <a:p>
            <a:pPr>
              <a:defRPr/>
            </a:pPr>
            <a:r>
              <a:rPr lang="es-CO"/>
              <a:t>AÑO 2024 - 2025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ahnschrift Condensed" panose="020B0502040204020203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[ANÁLISIS_2024.xlsx]Hoja1!$B$25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4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[ANÁLISIS_2024.xlsx]Hoja1!$A$26:$A$30</c:f>
              <c:strCache>
                <c:ptCount val="5"/>
                <c:pt idx="0">
                  <c:v>Lectura Crítica</c:v>
                </c:pt>
                <c:pt idx="1">
                  <c:v>Matemáticas</c:v>
                </c:pt>
                <c:pt idx="2">
                  <c:v>Ciencias Naturales</c:v>
                </c:pt>
                <c:pt idx="3">
                  <c:v>Sociales y Ciudadanas</c:v>
                </c:pt>
                <c:pt idx="4">
                  <c:v>Inglés</c:v>
                </c:pt>
              </c:strCache>
            </c:strRef>
          </c:cat>
          <c:val>
            <c:numRef>
              <c:f>[ANÁLISIS_2024.xlsx]Hoja1!$B$26:$B$30</c:f>
              <c:numCache>
                <c:formatCode>General</c:formatCode>
                <c:ptCount val="5"/>
                <c:pt idx="0">
                  <c:v>51</c:v>
                </c:pt>
                <c:pt idx="1">
                  <c:v>50</c:v>
                </c:pt>
                <c:pt idx="2">
                  <c:v>47</c:v>
                </c:pt>
                <c:pt idx="3">
                  <c:v>45</c:v>
                </c:pt>
                <c:pt idx="4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30-4515-9CD5-6F77C525935C}"/>
            </c:ext>
          </c:extLst>
        </c:ser>
        <c:ser>
          <c:idx val="1"/>
          <c:order val="1"/>
          <c:tx>
            <c:strRef>
              <c:f>[ANÁLISIS_2024.xlsx]Hoja1!$C$25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4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[ANÁLISIS_2024.xlsx]Hoja1!$A$26:$A$30</c:f>
              <c:strCache>
                <c:ptCount val="5"/>
                <c:pt idx="0">
                  <c:v>Lectura Crítica</c:v>
                </c:pt>
                <c:pt idx="1">
                  <c:v>Matemáticas</c:v>
                </c:pt>
                <c:pt idx="2">
                  <c:v>Ciencias Naturales</c:v>
                </c:pt>
                <c:pt idx="3">
                  <c:v>Sociales y Ciudadanas</c:v>
                </c:pt>
                <c:pt idx="4">
                  <c:v>Inglés</c:v>
                </c:pt>
              </c:strCache>
            </c:strRef>
          </c:cat>
          <c:val>
            <c:numRef>
              <c:f>[ANÁLISIS_2024.xlsx]Hoja1!$C$26:$C$30</c:f>
              <c:numCache>
                <c:formatCode>General</c:formatCode>
                <c:ptCount val="5"/>
                <c:pt idx="0">
                  <c:v>55</c:v>
                </c:pt>
                <c:pt idx="1">
                  <c:v>53</c:v>
                </c:pt>
                <c:pt idx="2">
                  <c:v>50</c:v>
                </c:pt>
                <c:pt idx="3">
                  <c:v>48</c:v>
                </c:pt>
                <c:pt idx="4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30-4515-9CD5-6F77C52593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16543871"/>
        <c:axId val="1116544287"/>
      </c:barChart>
      <c:catAx>
        <c:axId val="11165438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 Condensed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1116544287"/>
        <c:crosses val="autoZero"/>
        <c:auto val="1"/>
        <c:lblAlgn val="ctr"/>
        <c:lblOffset val="100"/>
        <c:noMultiLvlLbl val="0"/>
      </c:catAx>
      <c:valAx>
        <c:axId val="1116544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 Condensed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11165438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ahnschrift Condensed" panose="020B05020402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19050">
      <a:solidFill>
        <a:schemeClr val="tx1"/>
      </a:solidFill>
    </a:ln>
    <a:effectLst/>
  </c:spPr>
  <c:txPr>
    <a:bodyPr/>
    <a:lstStyle/>
    <a:p>
      <a:pPr>
        <a:defRPr sz="1400">
          <a:latin typeface="Bahnschrift Condensed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-1.8076921571425368E-2"/>
                  <c:y val="-0.11037050801873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669-419B-B17A-00A070AE6DF0}"/>
                </c:ext>
              </c:extLst>
            </c:dLbl>
            <c:dLbl>
              <c:idx val="1"/>
              <c:layout>
                <c:manualLayout>
                  <c:x val="1.5064101309521086E-2"/>
                  <c:y val="-6.49238282463128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69-419B-B17A-00A070AE6DF0}"/>
                </c:ext>
              </c:extLst>
            </c:dLbl>
            <c:dLbl>
              <c:idx val="2"/>
              <c:layout>
                <c:manualLayout>
                  <c:x val="6.0256405238084563E-3"/>
                  <c:y val="3.24619141231558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669-419B-B17A-00A070AE6DF0}"/>
                </c:ext>
              </c:extLst>
            </c:dLbl>
            <c:dLbl>
              <c:idx val="3"/>
              <c:layout>
                <c:manualLayout>
                  <c:x val="1.9583331702377454E-2"/>
                  <c:y val="3.24619141231564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669-419B-B17A-00A070AE6D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Bahnschrift Condensed" panose="020B05020402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'Hoja1 (5)'!$B$5:$B$8</c:f>
              <c:strCache>
                <c:ptCount val="4"/>
                <c:pt idx="0">
                  <c:v>Asignación Regular</c:v>
                </c:pt>
                <c:pt idx="1">
                  <c:v>Formación Integral</c:v>
                </c:pt>
                <c:pt idx="2">
                  <c:v>Primera infancia</c:v>
                </c:pt>
                <c:pt idx="3">
                  <c:v>Jornada única</c:v>
                </c:pt>
              </c:strCache>
            </c:strRef>
          </c:cat>
          <c:val>
            <c:numRef>
              <c:f>'Hoja1 (5)'!$C$5:$C$8</c:f>
              <c:numCache>
                <c:formatCode>_(* #,##0.00_);_(* \(#,##0.00\);_(* "-"??_);_(@_)</c:formatCode>
                <c:ptCount val="4"/>
                <c:pt idx="0">
                  <c:v>126347220</c:v>
                </c:pt>
                <c:pt idx="1">
                  <c:v>39197141</c:v>
                </c:pt>
                <c:pt idx="2">
                  <c:v>25348956</c:v>
                </c:pt>
                <c:pt idx="3">
                  <c:v>5244693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69-419B-B17A-00A070AE6D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497442592"/>
        <c:axId val="1497444512"/>
      </c:barChart>
      <c:catAx>
        <c:axId val="1497442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Bahnschrift Condensed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1497444512"/>
        <c:crosses val="autoZero"/>
        <c:auto val="1"/>
        <c:lblAlgn val="ctr"/>
        <c:lblOffset val="100"/>
        <c:noMultiLvlLbl val="0"/>
      </c:catAx>
      <c:valAx>
        <c:axId val="149744451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497442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Bahnschrift Condensed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explosion val="1"/>
          <c:dPt>
            <c:idx val="0"/>
            <c:bubble3D val="0"/>
            <c:explosion val="6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6CF-4247-8232-00536DECBDA4}"/>
              </c:ext>
            </c:extLst>
          </c:dPt>
          <c:dPt>
            <c:idx val="1"/>
            <c:bubble3D val="0"/>
            <c:explosion val="15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6CF-4247-8232-00536DECBDA4}"/>
              </c:ext>
            </c:extLst>
          </c:dPt>
          <c:dPt>
            <c:idx val="2"/>
            <c:bubble3D val="0"/>
            <c:explosion val="15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6CF-4247-8232-00536DECBDA4}"/>
              </c:ext>
            </c:extLst>
          </c:dPt>
          <c:dPt>
            <c:idx val="3"/>
            <c:bubble3D val="0"/>
            <c:explosion val="13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6CF-4247-8232-00536DECBDA4}"/>
              </c:ext>
            </c:extLst>
          </c:dPt>
          <c:dLbls>
            <c:dLbl>
              <c:idx val="0"/>
              <c:layout>
                <c:manualLayout>
                  <c:x val="-5.1676720151729839E-2"/>
                  <c:y val="0.32274667771791676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6CF-4247-8232-00536DECBDA4}"/>
                </c:ext>
              </c:extLst>
            </c:dLbl>
            <c:dLbl>
              <c:idx val="1"/>
              <c:layout>
                <c:manualLayout>
                  <c:x val="2.5379253537585907E-5"/>
                  <c:y val="-9.7831861926350114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447897127899139"/>
                      <c:h val="0.1272772349239477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6CF-4247-8232-00536DECBDA4}"/>
                </c:ext>
              </c:extLst>
            </c:dLbl>
            <c:dLbl>
              <c:idx val="2"/>
              <c:layout>
                <c:manualLayout>
                  <c:x val="7.0972002043837704E-2"/>
                  <c:y val="-5.2131676311545395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6CF-4247-8232-00536DECBDA4}"/>
                </c:ext>
              </c:extLst>
            </c:dLbl>
            <c:dLbl>
              <c:idx val="3"/>
              <c:layout>
                <c:manualLayout>
                  <c:x val="0.16538132598893376"/>
                  <c:y val="-4.9401961596905651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6CF-4247-8232-00536DECBD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hnschrift Condensed" panose="020B05020402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'Hoja1 (4)'!$B$50:$B$53</c:f>
              <c:strCache>
                <c:ptCount val="4"/>
                <c:pt idx="0">
                  <c:v>Energia Eléctrica</c:v>
                </c:pt>
                <c:pt idx="1">
                  <c:v>Acueducto Y Alcantarillado</c:v>
                </c:pt>
                <c:pt idx="2">
                  <c:v>Internet</c:v>
                </c:pt>
                <c:pt idx="3">
                  <c:v>Celular</c:v>
                </c:pt>
              </c:strCache>
            </c:strRef>
          </c:cat>
          <c:val>
            <c:numRef>
              <c:f>'Hoja1 (4)'!$C$50:$C$53</c:f>
              <c:numCache>
                <c:formatCode>_(* #,##0.00_);_(* \(#,##0.00\);_(* "-"??_);_(@_)</c:formatCode>
                <c:ptCount val="4"/>
                <c:pt idx="0">
                  <c:v>40884249</c:v>
                </c:pt>
                <c:pt idx="1">
                  <c:v>15244138</c:v>
                </c:pt>
                <c:pt idx="2">
                  <c:v>2840000</c:v>
                </c:pt>
                <c:pt idx="3">
                  <c:v>2007452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6CF-4247-8232-00536DECBD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Bahnschrift Condensed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image" Target="../media/image69.jpe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svg"/><Relationship Id="rId3" Type="http://schemas.openxmlformats.org/officeDocument/2006/relationships/image" Target="../media/image107.png"/><Relationship Id="rId7" Type="http://schemas.openxmlformats.org/officeDocument/2006/relationships/image" Target="../media/image109.png"/><Relationship Id="rId2" Type="http://schemas.openxmlformats.org/officeDocument/2006/relationships/image" Target="../media/image109.svg"/><Relationship Id="rId1" Type="http://schemas.openxmlformats.org/officeDocument/2006/relationships/image" Target="../media/image106.png"/><Relationship Id="rId6" Type="http://schemas.openxmlformats.org/officeDocument/2006/relationships/image" Target="../media/image113.svg"/><Relationship Id="rId5" Type="http://schemas.openxmlformats.org/officeDocument/2006/relationships/image" Target="../media/image108.png"/><Relationship Id="rId4" Type="http://schemas.openxmlformats.org/officeDocument/2006/relationships/image" Target="../media/image111.sv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image" Target="../media/image69.jpe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svg"/><Relationship Id="rId3" Type="http://schemas.openxmlformats.org/officeDocument/2006/relationships/image" Target="../media/image107.png"/><Relationship Id="rId7" Type="http://schemas.openxmlformats.org/officeDocument/2006/relationships/image" Target="../media/image109.png"/><Relationship Id="rId2" Type="http://schemas.openxmlformats.org/officeDocument/2006/relationships/image" Target="../media/image109.svg"/><Relationship Id="rId1" Type="http://schemas.openxmlformats.org/officeDocument/2006/relationships/image" Target="../media/image106.png"/><Relationship Id="rId6" Type="http://schemas.openxmlformats.org/officeDocument/2006/relationships/image" Target="../media/image113.svg"/><Relationship Id="rId5" Type="http://schemas.openxmlformats.org/officeDocument/2006/relationships/image" Target="../media/image108.png"/><Relationship Id="rId4" Type="http://schemas.openxmlformats.org/officeDocument/2006/relationships/image" Target="../media/image1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221988-6C08-457F-87DB-7D188D2BE0F3}" type="doc">
      <dgm:prSet loTypeId="urn:microsoft.com/office/officeart/2005/8/layout/default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B8C77411-2719-4968-8830-CC869A5F9873}">
      <dgm:prSet phldrT="[Texto]" custT="1"/>
      <dgm:spPr/>
      <dgm:t>
        <a:bodyPr/>
        <a:lstStyle/>
        <a:p>
          <a:r>
            <a:rPr lang="es-ES" sz="2400" b="1" dirty="0">
              <a:latin typeface="Arial Narrow" panose="020B0606020202030204" pitchFamily="34" charset="0"/>
            </a:rPr>
            <a:t>GESTIÓN DIRECTIVA</a:t>
          </a:r>
          <a:endParaRPr lang="es-CO" sz="2400" b="1" dirty="0">
            <a:latin typeface="Arial Narrow" panose="020B0606020202030204" pitchFamily="34" charset="0"/>
          </a:endParaRPr>
        </a:p>
      </dgm:t>
    </dgm:pt>
    <dgm:pt modelId="{C25773B8-31D5-441C-A4B6-4C9E4713BDB1}" type="parTrans" cxnId="{9DEAA7B0-2F01-4F71-BE3D-AE52729B2A71}">
      <dgm:prSet/>
      <dgm:spPr/>
      <dgm:t>
        <a:bodyPr/>
        <a:lstStyle/>
        <a:p>
          <a:endParaRPr lang="es-CO" sz="2400">
            <a:latin typeface="Arial Narrow" panose="020B0606020202030204" pitchFamily="34" charset="0"/>
          </a:endParaRPr>
        </a:p>
      </dgm:t>
    </dgm:pt>
    <dgm:pt modelId="{843CD42D-B166-42E3-B9E3-34F273B57DAC}" type="sibTrans" cxnId="{9DEAA7B0-2F01-4F71-BE3D-AE52729B2A71}">
      <dgm:prSet/>
      <dgm:spPr/>
      <dgm:t>
        <a:bodyPr/>
        <a:lstStyle/>
        <a:p>
          <a:endParaRPr lang="es-CO" sz="2400">
            <a:latin typeface="Arial Narrow" panose="020B0606020202030204" pitchFamily="34" charset="0"/>
          </a:endParaRPr>
        </a:p>
      </dgm:t>
    </dgm:pt>
    <dgm:pt modelId="{736BB869-E908-46D1-B42A-EA40D74234DB}">
      <dgm:prSet phldrT="[Texto]" custT="1"/>
      <dgm:spPr/>
      <dgm:t>
        <a:bodyPr/>
        <a:lstStyle/>
        <a:p>
          <a:pPr marL="0" indent="0" algn="just">
            <a:buNone/>
          </a:pPr>
          <a:r>
            <a:rPr lang="es-ES" sz="2400" dirty="0">
              <a:latin typeface="Arial Narrow" panose="020B0606020202030204" pitchFamily="34" charset="0"/>
            </a:rPr>
            <a:t>Liderazgo y mejoramiento continuo de la misión y la visión.</a:t>
          </a:r>
          <a:endParaRPr lang="es-CO" sz="2400" dirty="0">
            <a:latin typeface="Arial Narrow" panose="020B0606020202030204" pitchFamily="34" charset="0"/>
          </a:endParaRPr>
        </a:p>
      </dgm:t>
    </dgm:pt>
    <dgm:pt modelId="{454F6E51-116B-4919-8631-F87C69A6809F}" type="parTrans" cxnId="{CD8CD888-4E95-4B0F-A031-222545D90A09}">
      <dgm:prSet/>
      <dgm:spPr/>
      <dgm:t>
        <a:bodyPr/>
        <a:lstStyle/>
        <a:p>
          <a:endParaRPr lang="es-CO" sz="2400">
            <a:latin typeface="Arial Narrow" panose="020B0606020202030204" pitchFamily="34" charset="0"/>
          </a:endParaRPr>
        </a:p>
      </dgm:t>
    </dgm:pt>
    <dgm:pt modelId="{A8AD1C42-9CF6-44DB-A342-333BF1C62924}" type="sibTrans" cxnId="{CD8CD888-4E95-4B0F-A031-222545D90A09}">
      <dgm:prSet/>
      <dgm:spPr/>
      <dgm:t>
        <a:bodyPr/>
        <a:lstStyle/>
        <a:p>
          <a:endParaRPr lang="es-CO" sz="2400">
            <a:latin typeface="Arial Narrow" panose="020B0606020202030204" pitchFamily="34" charset="0"/>
          </a:endParaRPr>
        </a:p>
      </dgm:t>
    </dgm:pt>
    <dgm:pt modelId="{BCD36337-0860-4A01-9756-5A48C18F1346}">
      <dgm:prSet phldrT="[Texto]" custT="1"/>
      <dgm:spPr/>
      <dgm:t>
        <a:bodyPr/>
        <a:lstStyle/>
        <a:p>
          <a:r>
            <a:rPr lang="es-ES" sz="2400" b="1" dirty="0">
              <a:latin typeface="Arial Narrow" panose="020B0606020202030204" pitchFamily="34" charset="0"/>
            </a:rPr>
            <a:t>GESTIÓN ACADÉMICA</a:t>
          </a:r>
          <a:endParaRPr lang="es-CO" sz="2400" b="1" dirty="0">
            <a:latin typeface="Arial Narrow" panose="020B0606020202030204" pitchFamily="34" charset="0"/>
          </a:endParaRPr>
        </a:p>
      </dgm:t>
    </dgm:pt>
    <dgm:pt modelId="{09F576EE-ED42-4C5A-90E5-1B1248736B03}" type="parTrans" cxnId="{75229BEF-0574-4575-9BA6-C2455746F689}">
      <dgm:prSet/>
      <dgm:spPr/>
      <dgm:t>
        <a:bodyPr/>
        <a:lstStyle/>
        <a:p>
          <a:endParaRPr lang="es-CO" sz="2400">
            <a:latin typeface="Arial Narrow" panose="020B0606020202030204" pitchFamily="34" charset="0"/>
          </a:endParaRPr>
        </a:p>
      </dgm:t>
    </dgm:pt>
    <dgm:pt modelId="{E3DDE9CC-1580-438B-A33E-9DEFDE629C6A}" type="sibTrans" cxnId="{75229BEF-0574-4575-9BA6-C2455746F689}">
      <dgm:prSet/>
      <dgm:spPr/>
      <dgm:t>
        <a:bodyPr/>
        <a:lstStyle/>
        <a:p>
          <a:endParaRPr lang="es-CO" sz="2400">
            <a:latin typeface="Arial Narrow" panose="020B0606020202030204" pitchFamily="34" charset="0"/>
          </a:endParaRPr>
        </a:p>
      </dgm:t>
    </dgm:pt>
    <dgm:pt modelId="{7231FAC0-86F4-457B-8B50-F49E1C514897}">
      <dgm:prSet phldrT="[Texto]" custT="1"/>
      <dgm:spPr/>
      <dgm:t>
        <a:bodyPr/>
        <a:lstStyle/>
        <a:p>
          <a:pPr marL="0" indent="0" algn="just">
            <a:buNone/>
          </a:pPr>
          <a:r>
            <a:rPr lang="es-ES" sz="2400" dirty="0">
              <a:latin typeface="Arial Narrow" panose="020B0606020202030204" pitchFamily="34" charset="0"/>
            </a:rPr>
            <a:t>Las estrategias para el aprendizaje de los estudiantes.</a:t>
          </a:r>
          <a:endParaRPr lang="es-CO" sz="2400" dirty="0">
            <a:latin typeface="Arial Narrow" panose="020B0606020202030204" pitchFamily="34" charset="0"/>
          </a:endParaRPr>
        </a:p>
      </dgm:t>
    </dgm:pt>
    <dgm:pt modelId="{A60368B9-3F74-43C8-B28E-E07B31118DED}" type="parTrans" cxnId="{500400FA-D41B-4CE9-B2DE-29D8CE26BDC5}">
      <dgm:prSet/>
      <dgm:spPr/>
      <dgm:t>
        <a:bodyPr/>
        <a:lstStyle/>
        <a:p>
          <a:endParaRPr lang="es-CO" sz="2400">
            <a:latin typeface="Arial Narrow" panose="020B0606020202030204" pitchFamily="34" charset="0"/>
          </a:endParaRPr>
        </a:p>
      </dgm:t>
    </dgm:pt>
    <dgm:pt modelId="{F11BFA38-F415-4863-B14E-B3CEED4ED46F}" type="sibTrans" cxnId="{500400FA-D41B-4CE9-B2DE-29D8CE26BDC5}">
      <dgm:prSet/>
      <dgm:spPr/>
      <dgm:t>
        <a:bodyPr/>
        <a:lstStyle/>
        <a:p>
          <a:endParaRPr lang="es-CO" sz="2400">
            <a:latin typeface="Arial Narrow" panose="020B0606020202030204" pitchFamily="34" charset="0"/>
          </a:endParaRPr>
        </a:p>
      </dgm:t>
    </dgm:pt>
    <dgm:pt modelId="{275BAA36-08F6-4179-9A7D-3DE845171EA4}">
      <dgm:prSet phldrT="[Texto]" custT="1"/>
      <dgm:spPr/>
      <dgm:t>
        <a:bodyPr/>
        <a:lstStyle/>
        <a:p>
          <a:r>
            <a:rPr lang="es-ES" sz="2400" b="1" dirty="0">
              <a:latin typeface="Arial Narrow" panose="020B0606020202030204" pitchFamily="34" charset="0"/>
            </a:rPr>
            <a:t>GESTIÓN ADMINISTRATIVA</a:t>
          </a:r>
          <a:endParaRPr lang="es-CO" sz="2400" b="1" dirty="0">
            <a:latin typeface="Arial Narrow" panose="020B0606020202030204" pitchFamily="34" charset="0"/>
          </a:endParaRPr>
        </a:p>
      </dgm:t>
    </dgm:pt>
    <dgm:pt modelId="{6991AFBC-25E6-4BAA-9CB9-EEA808538216}" type="parTrans" cxnId="{675C73C0-8A24-45C3-B9B6-6EA768B3439F}">
      <dgm:prSet/>
      <dgm:spPr/>
      <dgm:t>
        <a:bodyPr/>
        <a:lstStyle/>
        <a:p>
          <a:endParaRPr lang="es-CO" sz="2400">
            <a:latin typeface="Arial Narrow" panose="020B0606020202030204" pitchFamily="34" charset="0"/>
          </a:endParaRPr>
        </a:p>
      </dgm:t>
    </dgm:pt>
    <dgm:pt modelId="{CA1144A4-A9E6-4C7C-A087-B74080F47FBC}" type="sibTrans" cxnId="{675C73C0-8A24-45C3-B9B6-6EA768B3439F}">
      <dgm:prSet/>
      <dgm:spPr/>
      <dgm:t>
        <a:bodyPr/>
        <a:lstStyle/>
        <a:p>
          <a:endParaRPr lang="es-CO" sz="2400">
            <a:latin typeface="Arial Narrow" panose="020B0606020202030204" pitchFamily="34" charset="0"/>
          </a:endParaRPr>
        </a:p>
      </dgm:t>
    </dgm:pt>
    <dgm:pt modelId="{3A32DB5B-C7B1-4D45-91E1-CB8159959988}">
      <dgm:prSet phldrT="[Texto]" custT="1"/>
      <dgm:spPr/>
      <dgm:t>
        <a:bodyPr/>
        <a:lstStyle/>
        <a:p>
          <a:pPr marL="0" indent="0">
            <a:buNone/>
          </a:pPr>
          <a:r>
            <a:rPr lang="es-ES" sz="2400" dirty="0">
              <a:latin typeface="Arial Narrow" panose="020B0606020202030204" pitchFamily="34" charset="0"/>
            </a:rPr>
            <a:t>El uso racional y eficiente de los recursos.</a:t>
          </a:r>
          <a:endParaRPr lang="es-CO" sz="2400" dirty="0">
            <a:latin typeface="Arial Narrow" panose="020B0606020202030204" pitchFamily="34" charset="0"/>
          </a:endParaRPr>
        </a:p>
      </dgm:t>
    </dgm:pt>
    <dgm:pt modelId="{9E78190F-8D70-4591-A6CB-0E9C5937944E}" type="parTrans" cxnId="{7651E93A-E87A-480D-84DA-5EDA70823C26}">
      <dgm:prSet/>
      <dgm:spPr/>
      <dgm:t>
        <a:bodyPr/>
        <a:lstStyle/>
        <a:p>
          <a:endParaRPr lang="es-CO" sz="2400">
            <a:latin typeface="Arial Narrow" panose="020B0606020202030204" pitchFamily="34" charset="0"/>
          </a:endParaRPr>
        </a:p>
      </dgm:t>
    </dgm:pt>
    <dgm:pt modelId="{BDE6DD72-7848-4F51-A9C4-3761DC3E3A06}" type="sibTrans" cxnId="{7651E93A-E87A-480D-84DA-5EDA70823C26}">
      <dgm:prSet/>
      <dgm:spPr/>
      <dgm:t>
        <a:bodyPr/>
        <a:lstStyle/>
        <a:p>
          <a:endParaRPr lang="es-CO" sz="2400">
            <a:latin typeface="Arial Narrow" panose="020B0606020202030204" pitchFamily="34" charset="0"/>
          </a:endParaRPr>
        </a:p>
      </dgm:t>
    </dgm:pt>
    <dgm:pt modelId="{31B8DCD0-EBC5-44AF-9EE1-316907F3C48D}">
      <dgm:prSet custT="1"/>
      <dgm:spPr/>
      <dgm:t>
        <a:bodyPr/>
        <a:lstStyle/>
        <a:p>
          <a:r>
            <a:rPr lang="es-ES" sz="2400" b="1" dirty="0">
              <a:latin typeface="Arial Narrow" panose="020B0606020202030204" pitchFamily="34" charset="0"/>
            </a:rPr>
            <a:t>GESTIÓN COMUNIDAD</a:t>
          </a:r>
          <a:endParaRPr lang="es-CO" sz="2400" b="1" dirty="0">
            <a:latin typeface="Arial Narrow" panose="020B0606020202030204" pitchFamily="34" charset="0"/>
          </a:endParaRPr>
        </a:p>
      </dgm:t>
    </dgm:pt>
    <dgm:pt modelId="{87FD2920-B329-4DA5-ACF0-DE700A55D891}" type="parTrans" cxnId="{558B0EA4-1191-4467-913F-8537715B7947}">
      <dgm:prSet/>
      <dgm:spPr/>
      <dgm:t>
        <a:bodyPr/>
        <a:lstStyle/>
        <a:p>
          <a:endParaRPr lang="es-CO" sz="2400">
            <a:latin typeface="Arial Narrow" panose="020B0606020202030204" pitchFamily="34" charset="0"/>
          </a:endParaRPr>
        </a:p>
      </dgm:t>
    </dgm:pt>
    <dgm:pt modelId="{D2DB15DB-E197-4FDA-9BCB-68F8C474D96C}" type="sibTrans" cxnId="{558B0EA4-1191-4467-913F-8537715B7947}">
      <dgm:prSet/>
      <dgm:spPr/>
      <dgm:t>
        <a:bodyPr/>
        <a:lstStyle/>
        <a:p>
          <a:endParaRPr lang="es-CO" sz="2400">
            <a:latin typeface="Arial Narrow" panose="020B0606020202030204" pitchFamily="34" charset="0"/>
          </a:endParaRPr>
        </a:p>
      </dgm:t>
    </dgm:pt>
    <dgm:pt modelId="{EDB048E0-EE3B-4AAD-B122-0490F8DA2182}">
      <dgm:prSet custT="1"/>
      <dgm:spPr/>
      <dgm:t>
        <a:bodyPr/>
        <a:lstStyle/>
        <a:p>
          <a:pPr marL="0" indent="0" algn="just">
            <a:buNone/>
          </a:pPr>
          <a:r>
            <a:rPr lang="es-ES" sz="2400" dirty="0">
              <a:latin typeface="Arial Narrow" panose="020B0606020202030204" pitchFamily="34" charset="0"/>
            </a:rPr>
            <a:t>Las relaciones de convivencia y con el entorno.</a:t>
          </a:r>
          <a:endParaRPr lang="es-CO" sz="2400" dirty="0">
            <a:latin typeface="Arial Narrow" panose="020B0606020202030204" pitchFamily="34" charset="0"/>
          </a:endParaRPr>
        </a:p>
      </dgm:t>
    </dgm:pt>
    <dgm:pt modelId="{84A8F65A-048F-4041-8474-20F2E1C33FB5}" type="parTrans" cxnId="{F5B10509-41D0-43BA-BAA5-372029939780}">
      <dgm:prSet/>
      <dgm:spPr/>
      <dgm:t>
        <a:bodyPr/>
        <a:lstStyle/>
        <a:p>
          <a:endParaRPr lang="es-CO" sz="2400">
            <a:latin typeface="Arial Narrow" panose="020B0606020202030204" pitchFamily="34" charset="0"/>
          </a:endParaRPr>
        </a:p>
      </dgm:t>
    </dgm:pt>
    <dgm:pt modelId="{2EFFEE18-05E5-4BAA-AAF5-81D8DE459423}" type="sibTrans" cxnId="{F5B10509-41D0-43BA-BAA5-372029939780}">
      <dgm:prSet/>
      <dgm:spPr/>
      <dgm:t>
        <a:bodyPr/>
        <a:lstStyle/>
        <a:p>
          <a:endParaRPr lang="es-CO" sz="2400">
            <a:latin typeface="Arial Narrow" panose="020B0606020202030204" pitchFamily="34" charset="0"/>
          </a:endParaRPr>
        </a:p>
      </dgm:t>
    </dgm:pt>
    <dgm:pt modelId="{2C558614-A986-458E-9E43-70F7A0E09103}" type="pres">
      <dgm:prSet presAssocID="{22221988-6C08-457F-87DB-7D188D2BE0F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2517D98-0036-4008-8B6E-BEE77AC8FB72}" type="pres">
      <dgm:prSet presAssocID="{B8C77411-2719-4968-8830-CC869A5F987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7CA4FA3-5B47-4CD4-9096-A35B0C0BCE27}" type="pres">
      <dgm:prSet presAssocID="{843CD42D-B166-42E3-B9E3-34F273B57DAC}" presName="sibTrans" presStyleCnt="0"/>
      <dgm:spPr/>
    </dgm:pt>
    <dgm:pt modelId="{F91703CD-F1FA-457B-8978-2F96A692D8C2}" type="pres">
      <dgm:prSet presAssocID="{BCD36337-0860-4A01-9756-5A48C18F134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C163A2D-C4D9-4F98-B8BC-6C75A35680E2}" type="pres">
      <dgm:prSet presAssocID="{E3DDE9CC-1580-438B-A33E-9DEFDE629C6A}" presName="sibTrans" presStyleCnt="0"/>
      <dgm:spPr/>
    </dgm:pt>
    <dgm:pt modelId="{D52493F3-6E7B-433C-A568-2F3DFFE9EEB9}" type="pres">
      <dgm:prSet presAssocID="{275BAA36-08F6-4179-9A7D-3DE845171EA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8DED109-4C41-4B82-ABCE-9904559B8699}" type="pres">
      <dgm:prSet presAssocID="{CA1144A4-A9E6-4C7C-A087-B74080F47FBC}" presName="sibTrans" presStyleCnt="0"/>
      <dgm:spPr/>
    </dgm:pt>
    <dgm:pt modelId="{8F894300-ABF9-491D-A03B-7F8A88A03F2E}" type="pres">
      <dgm:prSet presAssocID="{31B8DCD0-EBC5-44AF-9EE1-316907F3C48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F04A75E-C191-4612-91B9-ABB030A6FE63}" type="presOf" srcId="{22221988-6C08-457F-87DB-7D188D2BE0F3}" destId="{2C558614-A986-458E-9E43-70F7A0E09103}" srcOrd="0" destOrd="0" presId="urn:microsoft.com/office/officeart/2005/8/layout/default"/>
    <dgm:cxn modelId="{CD8CD888-4E95-4B0F-A031-222545D90A09}" srcId="{B8C77411-2719-4968-8830-CC869A5F9873}" destId="{736BB869-E908-46D1-B42A-EA40D74234DB}" srcOrd="0" destOrd="0" parTransId="{454F6E51-116B-4919-8631-F87C69A6809F}" sibTransId="{A8AD1C42-9CF6-44DB-A342-333BF1C62924}"/>
    <dgm:cxn modelId="{7651E93A-E87A-480D-84DA-5EDA70823C26}" srcId="{275BAA36-08F6-4179-9A7D-3DE845171EA4}" destId="{3A32DB5B-C7B1-4D45-91E1-CB8159959988}" srcOrd="0" destOrd="0" parTransId="{9E78190F-8D70-4591-A6CB-0E9C5937944E}" sibTransId="{BDE6DD72-7848-4F51-A9C4-3761DC3E3A06}"/>
    <dgm:cxn modelId="{F0E85288-2AE3-4A19-8FFF-73DA90E6E9A7}" type="presOf" srcId="{3A32DB5B-C7B1-4D45-91E1-CB8159959988}" destId="{D52493F3-6E7B-433C-A568-2F3DFFE9EEB9}" srcOrd="0" destOrd="1" presId="urn:microsoft.com/office/officeart/2005/8/layout/default"/>
    <dgm:cxn modelId="{558B0EA4-1191-4467-913F-8537715B7947}" srcId="{22221988-6C08-457F-87DB-7D188D2BE0F3}" destId="{31B8DCD0-EBC5-44AF-9EE1-316907F3C48D}" srcOrd="3" destOrd="0" parTransId="{87FD2920-B329-4DA5-ACF0-DE700A55D891}" sibTransId="{D2DB15DB-E197-4FDA-9BCB-68F8C474D96C}"/>
    <dgm:cxn modelId="{500400FA-D41B-4CE9-B2DE-29D8CE26BDC5}" srcId="{BCD36337-0860-4A01-9756-5A48C18F1346}" destId="{7231FAC0-86F4-457B-8B50-F49E1C514897}" srcOrd="0" destOrd="0" parTransId="{A60368B9-3F74-43C8-B28E-E07B31118DED}" sibTransId="{F11BFA38-F415-4863-B14E-B3CEED4ED46F}"/>
    <dgm:cxn modelId="{675C73C0-8A24-45C3-B9B6-6EA768B3439F}" srcId="{22221988-6C08-457F-87DB-7D188D2BE0F3}" destId="{275BAA36-08F6-4179-9A7D-3DE845171EA4}" srcOrd="2" destOrd="0" parTransId="{6991AFBC-25E6-4BAA-9CB9-EEA808538216}" sibTransId="{CA1144A4-A9E6-4C7C-A087-B74080F47FBC}"/>
    <dgm:cxn modelId="{D2D5A3E7-3674-4083-9754-BBA6C8F78C6F}" type="presOf" srcId="{736BB869-E908-46D1-B42A-EA40D74234DB}" destId="{12517D98-0036-4008-8B6E-BEE77AC8FB72}" srcOrd="0" destOrd="1" presId="urn:microsoft.com/office/officeart/2005/8/layout/default"/>
    <dgm:cxn modelId="{37DE8437-47F6-4879-A6D6-4FC0A9BDEC6A}" type="presOf" srcId="{B8C77411-2719-4968-8830-CC869A5F9873}" destId="{12517D98-0036-4008-8B6E-BEE77AC8FB72}" srcOrd="0" destOrd="0" presId="urn:microsoft.com/office/officeart/2005/8/layout/default"/>
    <dgm:cxn modelId="{731B9A71-82CC-4AC3-A74D-FCC194D7B810}" type="presOf" srcId="{31B8DCD0-EBC5-44AF-9EE1-316907F3C48D}" destId="{8F894300-ABF9-491D-A03B-7F8A88A03F2E}" srcOrd="0" destOrd="0" presId="urn:microsoft.com/office/officeart/2005/8/layout/default"/>
    <dgm:cxn modelId="{C2E0ED80-9322-4153-83E8-9B46722B1917}" type="presOf" srcId="{EDB048E0-EE3B-4AAD-B122-0490F8DA2182}" destId="{8F894300-ABF9-491D-A03B-7F8A88A03F2E}" srcOrd="0" destOrd="1" presId="urn:microsoft.com/office/officeart/2005/8/layout/default"/>
    <dgm:cxn modelId="{75229BEF-0574-4575-9BA6-C2455746F689}" srcId="{22221988-6C08-457F-87DB-7D188D2BE0F3}" destId="{BCD36337-0860-4A01-9756-5A48C18F1346}" srcOrd="1" destOrd="0" parTransId="{09F576EE-ED42-4C5A-90E5-1B1248736B03}" sibTransId="{E3DDE9CC-1580-438B-A33E-9DEFDE629C6A}"/>
    <dgm:cxn modelId="{9326B2FD-0905-4B15-B5C0-7BBBE6599D0D}" type="presOf" srcId="{275BAA36-08F6-4179-9A7D-3DE845171EA4}" destId="{D52493F3-6E7B-433C-A568-2F3DFFE9EEB9}" srcOrd="0" destOrd="0" presId="urn:microsoft.com/office/officeart/2005/8/layout/default"/>
    <dgm:cxn modelId="{BBBE7A9C-970E-4703-BA2E-CA87671497DA}" type="presOf" srcId="{7231FAC0-86F4-457B-8B50-F49E1C514897}" destId="{F91703CD-F1FA-457B-8978-2F96A692D8C2}" srcOrd="0" destOrd="1" presId="urn:microsoft.com/office/officeart/2005/8/layout/default"/>
    <dgm:cxn modelId="{F5B10509-41D0-43BA-BAA5-372029939780}" srcId="{31B8DCD0-EBC5-44AF-9EE1-316907F3C48D}" destId="{EDB048E0-EE3B-4AAD-B122-0490F8DA2182}" srcOrd="0" destOrd="0" parTransId="{84A8F65A-048F-4041-8474-20F2E1C33FB5}" sibTransId="{2EFFEE18-05E5-4BAA-AAF5-81D8DE459423}"/>
    <dgm:cxn modelId="{9DEAA7B0-2F01-4F71-BE3D-AE52729B2A71}" srcId="{22221988-6C08-457F-87DB-7D188D2BE0F3}" destId="{B8C77411-2719-4968-8830-CC869A5F9873}" srcOrd="0" destOrd="0" parTransId="{C25773B8-31D5-441C-A4B6-4C9E4713BDB1}" sibTransId="{843CD42D-B166-42E3-B9E3-34F273B57DAC}"/>
    <dgm:cxn modelId="{C0F7FEEE-8FD6-414D-BC5F-A924752B9948}" type="presOf" srcId="{BCD36337-0860-4A01-9756-5A48C18F1346}" destId="{F91703CD-F1FA-457B-8978-2F96A692D8C2}" srcOrd="0" destOrd="0" presId="urn:microsoft.com/office/officeart/2005/8/layout/default"/>
    <dgm:cxn modelId="{63A5946E-84C2-4A03-AEC6-626AE1045819}" type="presParOf" srcId="{2C558614-A986-458E-9E43-70F7A0E09103}" destId="{12517D98-0036-4008-8B6E-BEE77AC8FB72}" srcOrd="0" destOrd="0" presId="urn:microsoft.com/office/officeart/2005/8/layout/default"/>
    <dgm:cxn modelId="{8FFE679F-FFF8-4F26-8571-B6F16D800821}" type="presParOf" srcId="{2C558614-A986-458E-9E43-70F7A0E09103}" destId="{07CA4FA3-5B47-4CD4-9096-A35B0C0BCE27}" srcOrd="1" destOrd="0" presId="urn:microsoft.com/office/officeart/2005/8/layout/default"/>
    <dgm:cxn modelId="{4D1A70A2-ACCD-4660-AF12-790A716A2E6A}" type="presParOf" srcId="{2C558614-A986-458E-9E43-70F7A0E09103}" destId="{F91703CD-F1FA-457B-8978-2F96A692D8C2}" srcOrd="2" destOrd="0" presId="urn:microsoft.com/office/officeart/2005/8/layout/default"/>
    <dgm:cxn modelId="{D23E78D8-7B2E-426E-A1DC-11A81E6A5814}" type="presParOf" srcId="{2C558614-A986-458E-9E43-70F7A0E09103}" destId="{2C163A2D-C4D9-4F98-B8BC-6C75A35680E2}" srcOrd="3" destOrd="0" presId="urn:microsoft.com/office/officeart/2005/8/layout/default"/>
    <dgm:cxn modelId="{6B753D84-6D6C-4E25-B88A-116399B24AB3}" type="presParOf" srcId="{2C558614-A986-458E-9E43-70F7A0E09103}" destId="{D52493F3-6E7B-433C-A568-2F3DFFE9EEB9}" srcOrd="4" destOrd="0" presId="urn:microsoft.com/office/officeart/2005/8/layout/default"/>
    <dgm:cxn modelId="{F342B00B-6C82-4BFF-8213-E593A1A1EE7D}" type="presParOf" srcId="{2C558614-A986-458E-9E43-70F7A0E09103}" destId="{48DED109-4C41-4B82-ABCE-9904559B8699}" srcOrd="5" destOrd="0" presId="urn:microsoft.com/office/officeart/2005/8/layout/default"/>
    <dgm:cxn modelId="{8B43A31F-145D-4B47-AEBC-DF529F8171E3}" type="presParOf" srcId="{2C558614-A986-458E-9E43-70F7A0E09103}" destId="{8F894300-ABF9-491D-A03B-7F8A88A03F2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1C8856-16FA-44EE-AC4C-A3140767244B}" type="doc">
      <dgm:prSet loTypeId="urn:microsoft.com/office/officeart/2005/8/layout/vList5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s-CO"/>
        </a:p>
      </dgm:t>
    </dgm:pt>
    <dgm:pt modelId="{BE067B30-E99B-403A-A27D-53117EEF3B5B}">
      <dgm:prSet phldrT="[Texto]" custT="1"/>
      <dgm:spPr/>
      <dgm:t>
        <a:bodyPr/>
        <a:lstStyle/>
        <a:p>
          <a:r>
            <a:rPr lang="es-MX" sz="2000" b="1" dirty="0">
              <a:latin typeface="Bahnschrift Condensed" panose="020B0502040204020203" pitchFamily="34" charset="0"/>
            </a:rPr>
            <a:t>REPRESENTANTES DE LOS DOCENTES</a:t>
          </a:r>
          <a:endParaRPr lang="es-CO" sz="2000" b="1" dirty="0">
            <a:latin typeface="Bahnschrift Condensed" panose="020B0502040204020203" pitchFamily="34" charset="0"/>
          </a:endParaRPr>
        </a:p>
      </dgm:t>
    </dgm:pt>
    <dgm:pt modelId="{73A0EC01-F88B-4AFE-930D-994BD546D497}" type="parTrans" cxnId="{1111ACC6-43C3-459C-B824-9A73108F71F0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1E23A436-8770-401E-8314-363D855CCF1B}" type="sibTrans" cxnId="{1111ACC6-43C3-459C-B824-9A73108F71F0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C67A8977-A377-41AF-90F6-ECB5D6A7A1C3}">
      <dgm:prSet phldrT="[Texto]" custT="1"/>
      <dgm:spPr/>
      <dgm:t>
        <a:bodyPr/>
        <a:lstStyle/>
        <a:p>
          <a:r>
            <a:rPr lang="es-MX" sz="2000" dirty="0">
              <a:latin typeface="Bahnschrift Condensed" panose="020B0502040204020203" pitchFamily="34" charset="0"/>
            </a:rPr>
            <a:t>Sandra Johana Salas Naranjo</a:t>
          </a:r>
          <a:endParaRPr lang="es-CO" sz="2000" dirty="0">
            <a:latin typeface="Bahnschrift Condensed" panose="020B0502040204020203" pitchFamily="34" charset="0"/>
          </a:endParaRPr>
        </a:p>
      </dgm:t>
    </dgm:pt>
    <dgm:pt modelId="{50E4D670-A47F-4BF6-89A3-A12D61CA2F8B}" type="parTrans" cxnId="{4518FA69-0684-4B14-A6D8-77C84DA75B47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586A0429-0D8D-4F02-AE0A-A40EB06AFDE8}" type="sibTrans" cxnId="{4518FA69-0684-4B14-A6D8-77C84DA75B47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5FCF6DC1-31F7-4584-AF80-7BC5997597D0}">
      <dgm:prSet phldrT="[Texto]" custT="1"/>
      <dgm:spPr/>
      <dgm:t>
        <a:bodyPr/>
        <a:lstStyle/>
        <a:p>
          <a:r>
            <a:rPr lang="es-CO" sz="2000" dirty="0">
              <a:latin typeface="Bahnschrift Condensed" panose="020B0502040204020203" pitchFamily="34" charset="0"/>
            </a:rPr>
            <a:t>José Ignacio Varón Trujillo</a:t>
          </a:r>
        </a:p>
      </dgm:t>
    </dgm:pt>
    <dgm:pt modelId="{C5B8DDB1-621A-47FD-B36D-A43BA29FABAF}" type="parTrans" cxnId="{30ABB04C-A372-4B8B-978A-A2B0B555AE96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D597FCDC-C891-4BDF-99F3-D8A2893EB9B4}" type="sibTrans" cxnId="{30ABB04C-A372-4B8B-978A-A2B0B555AE96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502CDF7C-A1FF-4CCB-BE7D-84B5087521F3}">
      <dgm:prSet phldrT="[Texto]" custT="1"/>
      <dgm:spPr/>
      <dgm:t>
        <a:bodyPr/>
        <a:lstStyle/>
        <a:p>
          <a:r>
            <a:rPr lang="es-MX" sz="2000" b="1" dirty="0">
              <a:latin typeface="Bahnschrift Condensed" panose="020B0502040204020203" pitchFamily="34" charset="0"/>
            </a:rPr>
            <a:t>REPRESENTANTES PADRES DE FAMILIA</a:t>
          </a:r>
          <a:endParaRPr lang="es-CO" sz="2000" b="1" dirty="0">
            <a:latin typeface="Bahnschrift Condensed" panose="020B0502040204020203" pitchFamily="34" charset="0"/>
          </a:endParaRPr>
        </a:p>
      </dgm:t>
    </dgm:pt>
    <dgm:pt modelId="{E6C6B460-7CEE-44CC-9005-59A3FD96C5BF}" type="parTrans" cxnId="{50BDC95E-F9B6-40ED-B591-41892E0CF244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9EBD5213-18DD-4584-9785-14C95CE783B8}" type="sibTrans" cxnId="{50BDC95E-F9B6-40ED-B591-41892E0CF244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84162DB5-CD5A-498E-86AF-19A3811E2804}">
      <dgm:prSet phldrT="[Texto]" custT="1"/>
      <dgm:spPr/>
      <dgm:t>
        <a:bodyPr/>
        <a:lstStyle/>
        <a:p>
          <a:r>
            <a:rPr lang="es-MX" sz="2000" dirty="0">
              <a:latin typeface="Bahnschrift Condensed" panose="020B0502040204020203" pitchFamily="34" charset="0"/>
            </a:rPr>
            <a:t>Yuberly González Molina</a:t>
          </a:r>
          <a:endParaRPr lang="es-CO" sz="2000" dirty="0">
            <a:latin typeface="Bahnschrift Condensed" panose="020B0502040204020203" pitchFamily="34" charset="0"/>
          </a:endParaRPr>
        </a:p>
      </dgm:t>
    </dgm:pt>
    <dgm:pt modelId="{89D23FF1-42F7-4574-AC0E-DE8350470C67}" type="parTrans" cxnId="{40B15B12-244F-40EA-93CF-72D04D329B01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012A424B-CD4F-4391-8912-E9D28A08D8F7}" type="sibTrans" cxnId="{40B15B12-244F-40EA-93CF-72D04D329B01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E47BFDCE-6859-4244-9426-69608C28EF19}">
      <dgm:prSet phldrT="[Texto]" custT="1"/>
      <dgm:spPr/>
      <dgm:t>
        <a:bodyPr/>
        <a:lstStyle/>
        <a:p>
          <a:r>
            <a:rPr lang="es-CO" sz="2000" dirty="0" err="1">
              <a:latin typeface="Bahnschrift Condensed" panose="020B0502040204020203" pitchFamily="34" charset="0"/>
            </a:rPr>
            <a:t>Jordan</a:t>
          </a:r>
          <a:r>
            <a:rPr lang="es-CO" sz="2000" dirty="0">
              <a:latin typeface="Bahnschrift Condensed" panose="020B0502040204020203" pitchFamily="34" charset="0"/>
            </a:rPr>
            <a:t> </a:t>
          </a:r>
          <a:r>
            <a:rPr lang="es-CO" sz="2000" dirty="0" err="1">
              <a:latin typeface="Bahnschrift Condensed" panose="020B0502040204020203" pitchFamily="34" charset="0"/>
            </a:rPr>
            <a:t>Andres</a:t>
          </a:r>
          <a:r>
            <a:rPr lang="es-CO" sz="2000" dirty="0">
              <a:latin typeface="Bahnschrift Condensed" panose="020B0502040204020203" pitchFamily="34" charset="0"/>
            </a:rPr>
            <a:t> Hoyos </a:t>
          </a:r>
          <a:r>
            <a:rPr lang="es-CO" sz="2000" dirty="0" err="1">
              <a:latin typeface="Bahnschrift Condensed" panose="020B0502040204020203" pitchFamily="34" charset="0"/>
            </a:rPr>
            <a:t>Vasquez</a:t>
          </a:r>
          <a:endParaRPr lang="es-CO" sz="2000" dirty="0">
            <a:latin typeface="Bahnschrift Condensed" panose="020B0502040204020203" pitchFamily="34" charset="0"/>
          </a:endParaRPr>
        </a:p>
      </dgm:t>
    </dgm:pt>
    <dgm:pt modelId="{D876C29C-A992-4BE2-8700-6BF10C621EE7}" type="parTrans" cxnId="{BCB23CB8-A6AD-4866-A1BD-2171092BB256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C27B65A6-5EAA-479C-B100-9F808DC82596}" type="sibTrans" cxnId="{BCB23CB8-A6AD-4866-A1BD-2171092BB256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EE19D639-06AC-4C98-B056-F7F61B3F25DF}">
      <dgm:prSet phldrT="[Texto]" custT="1"/>
      <dgm:spPr/>
      <dgm:t>
        <a:bodyPr/>
        <a:lstStyle/>
        <a:p>
          <a:r>
            <a:rPr lang="es-MX" sz="2000" b="1" dirty="0">
              <a:latin typeface="Bahnschrift Condensed" panose="020B0502040204020203" pitchFamily="34" charset="0"/>
            </a:rPr>
            <a:t>REPRESENTANTE DE LOS ESTUDIANTES</a:t>
          </a:r>
          <a:endParaRPr lang="es-CO" sz="2000" b="1" dirty="0">
            <a:latin typeface="Bahnschrift Condensed" panose="020B0502040204020203" pitchFamily="34" charset="0"/>
          </a:endParaRPr>
        </a:p>
      </dgm:t>
    </dgm:pt>
    <dgm:pt modelId="{F3190006-DC0B-46E5-A923-12D6ECEB60E7}" type="parTrans" cxnId="{BA9D1BF8-7CC8-4249-85C2-29B75A56890D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398B4F3C-C57D-4E8A-A4E4-E7BFF1F56E8C}" type="sibTrans" cxnId="{BA9D1BF8-7CC8-4249-85C2-29B75A56890D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2BB1C90F-0442-4A42-A5F6-5BB923E0DCD3}">
      <dgm:prSet phldrT="[Texto]" custT="1"/>
      <dgm:spPr/>
      <dgm:t>
        <a:bodyPr/>
        <a:lstStyle/>
        <a:p>
          <a:r>
            <a:rPr lang="es-CO" sz="2000" dirty="0">
              <a:latin typeface="Bahnschrift Condensed" panose="020B0502040204020203" pitchFamily="34" charset="0"/>
            </a:rPr>
            <a:t>Luis Miguel Vega Triana</a:t>
          </a:r>
        </a:p>
      </dgm:t>
    </dgm:pt>
    <dgm:pt modelId="{7682698D-5413-4B3D-ACA8-9F592486F91C}" type="parTrans" cxnId="{D0E50077-99D0-4E2C-B2A5-7D0790A65899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8DDD47AE-2626-4402-9449-6D9A9A30B5C2}" type="sibTrans" cxnId="{D0E50077-99D0-4E2C-B2A5-7D0790A65899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039AC458-774E-4C25-A7F4-C79F4357BC9A}">
      <dgm:prSet custT="1"/>
      <dgm:spPr/>
      <dgm:t>
        <a:bodyPr/>
        <a:lstStyle/>
        <a:p>
          <a:r>
            <a:rPr lang="es-MX" sz="2000" b="1" dirty="0">
              <a:latin typeface="Bahnschrift Condensed" panose="020B0502040204020203" pitchFamily="34" charset="0"/>
            </a:rPr>
            <a:t>RERESENTANTE DE LOS EGRESADOS</a:t>
          </a:r>
          <a:endParaRPr lang="es-CO" sz="2000" b="1" dirty="0">
            <a:latin typeface="Bahnschrift Condensed" panose="020B0502040204020203" pitchFamily="34" charset="0"/>
          </a:endParaRPr>
        </a:p>
      </dgm:t>
    </dgm:pt>
    <dgm:pt modelId="{1D13DB83-297E-4F2D-8586-80C57577F2A3}" type="parTrans" cxnId="{50DF3029-0EC9-475D-86FC-FCB5AAB920A2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74BA4D97-9AB8-40CF-A020-81E3C5A43332}" type="sibTrans" cxnId="{50DF3029-0EC9-475D-86FC-FCB5AAB920A2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3E686E94-131F-46F2-9F2A-81F79CEDBD6E}">
      <dgm:prSet custT="1"/>
      <dgm:spPr/>
      <dgm:t>
        <a:bodyPr/>
        <a:lstStyle/>
        <a:p>
          <a:r>
            <a:rPr lang="es-MX" sz="2000" b="1" dirty="0">
              <a:latin typeface="Bahnschrift Condensed" panose="020B0502040204020203" pitchFamily="34" charset="0"/>
            </a:rPr>
            <a:t>REPRESENTANTE SECTOR PRODUCTIVO</a:t>
          </a:r>
          <a:endParaRPr lang="es-CO" sz="2000" b="1" dirty="0">
            <a:latin typeface="Bahnschrift Condensed" panose="020B0502040204020203" pitchFamily="34" charset="0"/>
          </a:endParaRPr>
        </a:p>
      </dgm:t>
    </dgm:pt>
    <dgm:pt modelId="{FC7A8558-D43D-4E24-88C2-D09FE198B319}" type="parTrans" cxnId="{257412E1-45A8-4C54-816B-CF32ED000259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D8A1757D-94F8-489D-9811-5F4998D21074}" type="sibTrans" cxnId="{257412E1-45A8-4C54-816B-CF32ED000259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078E7CDD-20BE-478E-B3DD-141068E39D35}">
      <dgm:prSet custT="1"/>
      <dgm:spPr/>
      <dgm:t>
        <a:bodyPr/>
        <a:lstStyle/>
        <a:p>
          <a:r>
            <a:rPr lang="es-MX" sz="2000" b="1" dirty="0">
              <a:latin typeface="Bahnschrift Condensed" panose="020B0502040204020203" pitchFamily="34" charset="0"/>
            </a:rPr>
            <a:t>RECTORA</a:t>
          </a:r>
          <a:endParaRPr lang="es-CO" sz="2000" b="1" dirty="0">
            <a:latin typeface="Bahnschrift Condensed" panose="020B0502040204020203" pitchFamily="34" charset="0"/>
          </a:endParaRPr>
        </a:p>
      </dgm:t>
    </dgm:pt>
    <dgm:pt modelId="{F03ED85D-18E8-48B5-9510-182348BCE1B6}" type="parTrans" cxnId="{6EBF2862-3DBF-4D9E-A53C-1716FA269EA2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F71399C2-4EA7-4EBE-AF97-679D4866B4A2}" type="sibTrans" cxnId="{6EBF2862-3DBF-4D9E-A53C-1716FA269EA2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16450CD8-58A0-485E-BA6D-9076CC8BFD26}">
      <dgm:prSet custT="1"/>
      <dgm:spPr/>
      <dgm:t>
        <a:bodyPr/>
        <a:lstStyle/>
        <a:p>
          <a:r>
            <a:rPr lang="es-CO" sz="2000" dirty="0">
              <a:latin typeface="Bahnschrift Condensed" panose="020B0502040204020203" pitchFamily="34" charset="0"/>
            </a:rPr>
            <a:t>Lina Paola Ávila Forero</a:t>
          </a:r>
        </a:p>
      </dgm:t>
    </dgm:pt>
    <dgm:pt modelId="{2388AF45-33FA-4936-BA8D-BF1C91EBB16C}" type="parTrans" cxnId="{9941C7C0-CF55-4D5A-A952-E993C3A76168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758AD0C7-535F-48AF-8E88-C1A3B2860688}" type="sibTrans" cxnId="{9941C7C0-CF55-4D5A-A952-E993C3A76168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C6E75F2A-06F2-4EF6-81BE-EED816D5313F}">
      <dgm:prSet custT="1"/>
      <dgm:spPr/>
      <dgm:t>
        <a:bodyPr/>
        <a:lstStyle/>
        <a:p>
          <a:r>
            <a:rPr lang="es-CO" sz="2000" dirty="0" err="1">
              <a:latin typeface="Bahnschrift Condensed" panose="020B0502040204020203" pitchFamily="34" charset="0"/>
            </a:rPr>
            <a:t>Hodegar</a:t>
          </a:r>
          <a:r>
            <a:rPr lang="es-CO" sz="2000" dirty="0">
              <a:latin typeface="Bahnschrift Condensed" panose="020B0502040204020203" pitchFamily="34" charset="0"/>
            </a:rPr>
            <a:t> Antonio Medina Herrera</a:t>
          </a:r>
        </a:p>
      </dgm:t>
    </dgm:pt>
    <dgm:pt modelId="{9F93D66D-E013-479D-AE1A-AFF3C3F79C71}" type="parTrans" cxnId="{96DFC010-A4B8-4E69-ACAF-1121E18139D1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97F5143E-A57C-4970-A473-58B94C9DB744}" type="sibTrans" cxnId="{96DFC010-A4B8-4E69-ACAF-1121E18139D1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6863A1E6-76B4-4A0F-8E10-11B576F28462}">
      <dgm:prSet custT="1"/>
      <dgm:spPr/>
      <dgm:t>
        <a:bodyPr/>
        <a:lstStyle/>
        <a:p>
          <a:r>
            <a:rPr lang="es-MX" sz="2000" dirty="0">
              <a:latin typeface="Bahnschrift Condensed" panose="020B0502040204020203" pitchFamily="34" charset="0"/>
            </a:rPr>
            <a:t>Eliana Verónica Cortés Bocanegra</a:t>
          </a:r>
          <a:endParaRPr lang="es-CO" sz="2000" dirty="0">
            <a:latin typeface="Bahnschrift Condensed" panose="020B0502040204020203" pitchFamily="34" charset="0"/>
          </a:endParaRPr>
        </a:p>
      </dgm:t>
    </dgm:pt>
    <dgm:pt modelId="{91FBC029-C720-4F87-ACA6-4E5CA033AFC1}" type="parTrans" cxnId="{3A5EA9E3-B797-4EF9-A272-F1FB68E466B5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00DDD6F2-2590-4151-AC9E-A1B73D32EBD2}" type="sibTrans" cxnId="{3A5EA9E3-B797-4EF9-A272-F1FB68E466B5}">
      <dgm:prSet/>
      <dgm:spPr/>
      <dgm:t>
        <a:bodyPr/>
        <a:lstStyle/>
        <a:p>
          <a:endParaRPr lang="es-CO" sz="2000">
            <a:latin typeface="Bahnschrift Condensed" panose="020B0502040204020203" pitchFamily="34" charset="0"/>
          </a:endParaRPr>
        </a:p>
      </dgm:t>
    </dgm:pt>
    <dgm:pt modelId="{E201F67E-146F-4BE2-908B-DA6F21583D1B}" type="pres">
      <dgm:prSet presAssocID="{291C8856-16FA-44EE-AC4C-A314076724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7E77BC7-2AB0-4F72-A446-40C4983A1472}" type="pres">
      <dgm:prSet presAssocID="{BE067B30-E99B-403A-A27D-53117EEF3B5B}" presName="linNode" presStyleCnt="0"/>
      <dgm:spPr/>
    </dgm:pt>
    <dgm:pt modelId="{4DB33BC7-E31B-4821-B934-9A2642F4E908}" type="pres">
      <dgm:prSet presAssocID="{BE067B30-E99B-403A-A27D-53117EEF3B5B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8D7F872-318A-483D-9E0F-FD7386B5AB18}" type="pres">
      <dgm:prSet presAssocID="{BE067B30-E99B-403A-A27D-53117EEF3B5B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01DC09-6DEF-427D-B2F7-17C484CB49E5}" type="pres">
      <dgm:prSet presAssocID="{1E23A436-8770-401E-8314-363D855CCF1B}" presName="sp" presStyleCnt="0"/>
      <dgm:spPr/>
    </dgm:pt>
    <dgm:pt modelId="{CE660454-EAF6-4DCC-9635-D507765A20C8}" type="pres">
      <dgm:prSet presAssocID="{502CDF7C-A1FF-4CCB-BE7D-84B5087521F3}" presName="linNode" presStyleCnt="0"/>
      <dgm:spPr/>
    </dgm:pt>
    <dgm:pt modelId="{2F5011E1-14BD-497A-B4E7-A62C794F74A4}" type="pres">
      <dgm:prSet presAssocID="{502CDF7C-A1FF-4CCB-BE7D-84B5087521F3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6BEFF4-A8B8-45DA-B6D9-E66761C96B71}" type="pres">
      <dgm:prSet presAssocID="{502CDF7C-A1FF-4CCB-BE7D-84B5087521F3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1AD0AB7-59A7-4362-A4F9-622969DFFEBB}" type="pres">
      <dgm:prSet presAssocID="{9EBD5213-18DD-4584-9785-14C95CE783B8}" presName="sp" presStyleCnt="0"/>
      <dgm:spPr/>
    </dgm:pt>
    <dgm:pt modelId="{B66C2121-4C99-413A-A279-E9F06C526D30}" type="pres">
      <dgm:prSet presAssocID="{EE19D639-06AC-4C98-B056-F7F61B3F25DF}" presName="linNode" presStyleCnt="0"/>
      <dgm:spPr/>
    </dgm:pt>
    <dgm:pt modelId="{7BECD2AC-88D0-4D97-A73E-1346F2F38948}" type="pres">
      <dgm:prSet presAssocID="{EE19D639-06AC-4C98-B056-F7F61B3F25DF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AA5093D-CF46-4F6A-A643-2862A8DFA876}" type="pres">
      <dgm:prSet presAssocID="{EE19D639-06AC-4C98-B056-F7F61B3F25DF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E181E80-F5B0-4DDA-BCD8-B7B297EBA5CB}" type="pres">
      <dgm:prSet presAssocID="{398B4F3C-C57D-4E8A-A4E4-E7BFF1F56E8C}" presName="sp" presStyleCnt="0"/>
      <dgm:spPr/>
    </dgm:pt>
    <dgm:pt modelId="{DE136E7B-E884-4B98-B690-145062FA8732}" type="pres">
      <dgm:prSet presAssocID="{039AC458-774E-4C25-A7F4-C79F4357BC9A}" presName="linNode" presStyleCnt="0"/>
      <dgm:spPr/>
    </dgm:pt>
    <dgm:pt modelId="{EDF58675-F295-456C-8239-DBFD2F377CB1}" type="pres">
      <dgm:prSet presAssocID="{039AC458-774E-4C25-A7F4-C79F4357BC9A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978D0D5-FA3D-404F-810C-5E1806A8AC66}" type="pres">
      <dgm:prSet presAssocID="{039AC458-774E-4C25-A7F4-C79F4357BC9A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66468AF-FF5E-4BFB-B6A3-A2E35684D0B9}" type="pres">
      <dgm:prSet presAssocID="{74BA4D97-9AB8-40CF-A020-81E3C5A43332}" presName="sp" presStyleCnt="0"/>
      <dgm:spPr/>
    </dgm:pt>
    <dgm:pt modelId="{26998A68-69B1-4753-849F-CABC3204D1C2}" type="pres">
      <dgm:prSet presAssocID="{3E686E94-131F-46F2-9F2A-81F79CEDBD6E}" presName="linNode" presStyleCnt="0"/>
      <dgm:spPr/>
    </dgm:pt>
    <dgm:pt modelId="{AE2A89F3-C464-4409-84E6-E29080E74D4B}" type="pres">
      <dgm:prSet presAssocID="{3E686E94-131F-46F2-9F2A-81F79CEDBD6E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C56F86E-5788-46BD-85CB-A72D8503B9B0}" type="pres">
      <dgm:prSet presAssocID="{3E686E94-131F-46F2-9F2A-81F79CEDBD6E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A2A238A-77C7-424D-B9D8-71F4B2DA18AC}" type="pres">
      <dgm:prSet presAssocID="{D8A1757D-94F8-489D-9811-5F4998D21074}" presName="sp" presStyleCnt="0"/>
      <dgm:spPr/>
    </dgm:pt>
    <dgm:pt modelId="{7BD4908A-8205-431F-BE16-48EB9847C817}" type="pres">
      <dgm:prSet presAssocID="{078E7CDD-20BE-478E-B3DD-141068E39D35}" presName="linNode" presStyleCnt="0"/>
      <dgm:spPr/>
    </dgm:pt>
    <dgm:pt modelId="{B2F28278-E2BA-4A38-8166-6B25A9CC86CB}" type="pres">
      <dgm:prSet presAssocID="{078E7CDD-20BE-478E-B3DD-141068E39D35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C4E892-6F98-4CFC-9082-5C4C14A6D34E}" type="pres">
      <dgm:prSet presAssocID="{078E7CDD-20BE-478E-B3DD-141068E39D35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1A34217-1A09-40D9-BBBA-0E3F84F6B62B}" type="presOf" srcId="{291C8856-16FA-44EE-AC4C-A3140767244B}" destId="{E201F67E-146F-4BE2-908B-DA6F21583D1B}" srcOrd="0" destOrd="0" presId="urn:microsoft.com/office/officeart/2005/8/layout/vList5"/>
    <dgm:cxn modelId="{50BDC95E-F9B6-40ED-B591-41892E0CF244}" srcId="{291C8856-16FA-44EE-AC4C-A3140767244B}" destId="{502CDF7C-A1FF-4CCB-BE7D-84B5087521F3}" srcOrd="1" destOrd="0" parTransId="{E6C6B460-7CEE-44CC-9005-59A3FD96C5BF}" sibTransId="{9EBD5213-18DD-4584-9785-14C95CE783B8}"/>
    <dgm:cxn modelId="{D0E50077-99D0-4E2C-B2A5-7D0790A65899}" srcId="{EE19D639-06AC-4C98-B056-F7F61B3F25DF}" destId="{2BB1C90F-0442-4A42-A5F6-5BB923E0DCD3}" srcOrd="0" destOrd="0" parTransId="{7682698D-5413-4B3D-ACA8-9F592486F91C}" sibTransId="{8DDD47AE-2626-4402-9449-6D9A9A30B5C2}"/>
    <dgm:cxn modelId="{BA9D1BF8-7CC8-4249-85C2-29B75A56890D}" srcId="{291C8856-16FA-44EE-AC4C-A3140767244B}" destId="{EE19D639-06AC-4C98-B056-F7F61B3F25DF}" srcOrd="2" destOrd="0" parTransId="{F3190006-DC0B-46E5-A923-12D6ECEB60E7}" sibTransId="{398B4F3C-C57D-4E8A-A4E4-E7BFF1F56E8C}"/>
    <dgm:cxn modelId="{5E1E9C0D-58E0-476A-B53E-60E3EA3FE965}" type="presOf" srcId="{84162DB5-CD5A-498E-86AF-19A3811E2804}" destId="{B96BEFF4-A8B8-45DA-B6D9-E66761C96B71}" srcOrd="0" destOrd="0" presId="urn:microsoft.com/office/officeart/2005/8/layout/vList5"/>
    <dgm:cxn modelId="{7F66E20D-ED0A-4F2E-A678-0F64F9EE5986}" type="presOf" srcId="{6863A1E6-76B4-4A0F-8E10-11B576F28462}" destId="{F8C4E892-6F98-4CFC-9082-5C4C14A6D34E}" srcOrd="0" destOrd="0" presId="urn:microsoft.com/office/officeart/2005/8/layout/vList5"/>
    <dgm:cxn modelId="{6EBF2862-3DBF-4D9E-A53C-1716FA269EA2}" srcId="{291C8856-16FA-44EE-AC4C-A3140767244B}" destId="{078E7CDD-20BE-478E-B3DD-141068E39D35}" srcOrd="5" destOrd="0" parTransId="{F03ED85D-18E8-48B5-9510-182348BCE1B6}" sibTransId="{F71399C2-4EA7-4EBE-AF97-679D4866B4A2}"/>
    <dgm:cxn modelId="{30ABB04C-A372-4B8B-978A-A2B0B555AE96}" srcId="{BE067B30-E99B-403A-A27D-53117EEF3B5B}" destId="{5FCF6DC1-31F7-4584-AF80-7BC5997597D0}" srcOrd="1" destOrd="0" parTransId="{C5B8DDB1-621A-47FD-B36D-A43BA29FABAF}" sibTransId="{D597FCDC-C891-4BDF-99F3-D8A2893EB9B4}"/>
    <dgm:cxn modelId="{9941C7C0-CF55-4D5A-A952-E993C3A76168}" srcId="{039AC458-774E-4C25-A7F4-C79F4357BC9A}" destId="{16450CD8-58A0-485E-BA6D-9076CC8BFD26}" srcOrd="0" destOrd="0" parTransId="{2388AF45-33FA-4936-BA8D-BF1C91EBB16C}" sibTransId="{758AD0C7-535F-48AF-8E88-C1A3B2860688}"/>
    <dgm:cxn modelId="{F1FD22D2-ADA5-4DB0-A8EA-D6F87E6F3656}" type="presOf" srcId="{502CDF7C-A1FF-4CCB-BE7D-84B5087521F3}" destId="{2F5011E1-14BD-497A-B4E7-A62C794F74A4}" srcOrd="0" destOrd="0" presId="urn:microsoft.com/office/officeart/2005/8/layout/vList5"/>
    <dgm:cxn modelId="{6F64589D-0ED0-4A0F-A574-57FBA7257D05}" type="presOf" srcId="{039AC458-774E-4C25-A7F4-C79F4357BC9A}" destId="{EDF58675-F295-456C-8239-DBFD2F377CB1}" srcOrd="0" destOrd="0" presId="urn:microsoft.com/office/officeart/2005/8/layout/vList5"/>
    <dgm:cxn modelId="{833A8049-3113-479D-AE7C-AF586F94025B}" type="presOf" srcId="{5FCF6DC1-31F7-4584-AF80-7BC5997597D0}" destId="{68D7F872-318A-483D-9E0F-FD7386B5AB18}" srcOrd="0" destOrd="1" presId="urn:microsoft.com/office/officeart/2005/8/layout/vList5"/>
    <dgm:cxn modelId="{1111ACC6-43C3-459C-B824-9A73108F71F0}" srcId="{291C8856-16FA-44EE-AC4C-A3140767244B}" destId="{BE067B30-E99B-403A-A27D-53117EEF3B5B}" srcOrd="0" destOrd="0" parTransId="{73A0EC01-F88B-4AFE-930D-994BD546D497}" sibTransId="{1E23A436-8770-401E-8314-363D855CCF1B}"/>
    <dgm:cxn modelId="{3E0F5F0D-689D-467E-B8F3-A0B4D571FFCD}" type="presOf" srcId="{EE19D639-06AC-4C98-B056-F7F61B3F25DF}" destId="{7BECD2AC-88D0-4D97-A73E-1346F2F38948}" srcOrd="0" destOrd="0" presId="urn:microsoft.com/office/officeart/2005/8/layout/vList5"/>
    <dgm:cxn modelId="{B6DC7D73-EF36-4B63-A1B3-E3CB84E73231}" type="presOf" srcId="{BE067B30-E99B-403A-A27D-53117EEF3B5B}" destId="{4DB33BC7-E31B-4821-B934-9A2642F4E908}" srcOrd="0" destOrd="0" presId="urn:microsoft.com/office/officeart/2005/8/layout/vList5"/>
    <dgm:cxn modelId="{40B15B12-244F-40EA-93CF-72D04D329B01}" srcId="{502CDF7C-A1FF-4CCB-BE7D-84B5087521F3}" destId="{84162DB5-CD5A-498E-86AF-19A3811E2804}" srcOrd="0" destOrd="0" parTransId="{89D23FF1-42F7-4574-AC0E-DE8350470C67}" sibTransId="{012A424B-CD4F-4391-8912-E9D28A08D8F7}"/>
    <dgm:cxn modelId="{D30CF6F3-8428-430B-9F94-09C257514A25}" type="presOf" srcId="{C6E75F2A-06F2-4EF6-81BE-EED816D5313F}" destId="{EC56F86E-5788-46BD-85CB-A72D8503B9B0}" srcOrd="0" destOrd="0" presId="urn:microsoft.com/office/officeart/2005/8/layout/vList5"/>
    <dgm:cxn modelId="{257412E1-45A8-4C54-816B-CF32ED000259}" srcId="{291C8856-16FA-44EE-AC4C-A3140767244B}" destId="{3E686E94-131F-46F2-9F2A-81F79CEDBD6E}" srcOrd="4" destOrd="0" parTransId="{FC7A8558-D43D-4E24-88C2-D09FE198B319}" sibTransId="{D8A1757D-94F8-489D-9811-5F4998D21074}"/>
    <dgm:cxn modelId="{3A5EA9E3-B797-4EF9-A272-F1FB68E466B5}" srcId="{078E7CDD-20BE-478E-B3DD-141068E39D35}" destId="{6863A1E6-76B4-4A0F-8E10-11B576F28462}" srcOrd="0" destOrd="0" parTransId="{91FBC029-C720-4F87-ACA6-4E5CA033AFC1}" sibTransId="{00DDD6F2-2590-4151-AC9E-A1B73D32EBD2}"/>
    <dgm:cxn modelId="{4BD6A124-5974-4F38-B9C7-FC094E87204D}" type="presOf" srcId="{C67A8977-A377-41AF-90F6-ECB5D6A7A1C3}" destId="{68D7F872-318A-483D-9E0F-FD7386B5AB18}" srcOrd="0" destOrd="0" presId="urn:microsoft.com/office/officeart/2005/8/layout/vList5"/>
    <dgm:cxn modelId="{96DFC010-A4B8-4E69-ACAF-1121E18139D1}" srcId="{3E686E94-131F-46F2-9F2A-81F79CEDBD6E}" destId="{C6E75F2A-06F2-4EF6-81BE-EED816D5313F}" srcOrd="0" destOrd="0" parTransId="{9F93D66D-E013-479D-AE1A-AFF3C3F79C71}" sibTransId="{97F5143E-A57C-4970-A473-58B94C9DB744}"/>
    <dgm:cxn modelId="{A7796511-2ACC-426D-BAB3-62D365A512FF}" type="presOf" srcId="{078E7CDD-20BE-478E-B3DD-141068E39D35}" destId="{B2F28278-E2BA-4A38-8166-6B25A9CC86CB}" srcOrd="0" destOrd="0" presId="urn:microsoft.com/office/officeart/2005/8/layout/vList5"/>
    <dgm:cxn modelId="{BCB23CB8-A6AD-4866-A1BD-2171092BB256}" srcId="{502CDF7C-A1FF-4CCB-BE7D-84B5087521F3}" destId="{E47BFDCE-6859-4244-9426-69608C28EF19}" srcOrd="1" destOrd="0" parTransId="{D876C29C-A992-4BE2-8700-6BF10C621EE7}" sibTransId="{C27B65A6-5EAA-479C-B100-9F808DC82596}"/>
    <dgm:cxn modelId="{F8A6C5E4-C0EB-4ED6-8414-A88E7A13BF2A}" type="presOf" srcId="{3E686E94-131F-46F2-9F2A-81F79CEDBD6E}" destId="{AE2A89F3-C464-4409-84E6-E29080E74D4B}" srcOrd="0" destOrd="0" presId="urn:microsoft.com/office/officeart/2005/8/layout/vList5"/>
    <dgm:cxn modelId="{4518FA69-0684-4B14-A6D8-77C84DA75B47}" srcId="{BE067B30-E99B-403A-A27D-53117EEF3B5B}" destId="{C67A8977-A377-41AF-90F6-ECB5D6A7A1C3}" srcOrd="0" destOrd="0" parTransId="{50E4D670-A47F-4BF6-89A3-A12D61CA2F8B}" sibTransId="{586A0429-0D8D-4F02-AE0A-A40EB06AFDE8}"/>
    <dgm:cxn modelId="{43FCBA76-79D1-43ED-A108-363D1B823CDC}" type="presOf" srcId="{16450CD8-58A0-485E-BA6D-9076CC8BFD26}" destId="{A978D0D5-FA3D-404F-810C-5E1806A8AC66}" srcOrd="0" destOrd="0" presId="urn:microsoft.com/office/officeart/2005/8/layout/vList5"/>
    <dgm:cxn modelId="{50DF3029-0EC9-475D-86FC-FCB5AAB920A2}" srcId="{291C8856-16FA-44EE-AC4C-A3140767244B}" destId="{039AC458-774E-4C25-A7F4-C79F4357BC9A}" srcOrd="3" destOrd="0" parTransId="{1D13DB83-297E-4F2D-8586-80C57577F2A3}" sibTransId="{74BA4D97-9AB8-40CF-A020-81E3C5A43332}"/>
    <dgm:cxn modelId="{3257F027-D2A4-49B0-AC23-EA8377CAC95A}" type="presOf" srcId="{2BB1C90F-0442-4A42-A5F6-5BB923E0DCD3}" destId="{BAA5093D-CF46-4F6A-A643-2862A8DFA876}" srcOrd="0" destOrd="0" presId="urn:microsoft.com/office/officeart/2005/8/layout/vList5"/>
    <dgm:cxn modelId="{E7467949-03F6-4B09-BF30-CAA2EDB1B67A}" type="presOf" srcId="{E47BFDCE-6859-4244-9426-69608C28EF19}" destId="{B96BEFF4-A8B8-45DA-B6D9-E66761C96B71}" srcOrd="0" destOrd="1" presId="urn:microsoft.com/office/officeart/2005/8/layout/vList5"/>
    <dgm:cxn modelId="{C849D4CB-41B7-4481-8796-55D4B3237533}" type="presParOf" srcId="{E201F67E-146F-4BE2-908B-DA6F21583D1B}" destId="{47E77BC7-2AB0-4F72-A446-40C4983A1472}" srcOrd="0" destOrd="0" presId="urn:microsoft.com/office/officeart/2005/8/layout/vList5"/>
    <dgm:cxn modelId="{C6562AAE-B299-41BA-8896-E25ECE9DDFB2}" type="presParOf" srcId="{47E77BC7-2AB0-4F72-A446-40C4983A1472}" destId="{4DB33BC7-E31B-4821-B934-9A2642F4E908}" srcOrd="0" destOrd="0" presId="urn:microsoft.com/office/officeart/2005/8/layout/vList5"/>
    <dgm:cxn modelId="{F8781232-9141-4DAF-9C86-5DE0DA39174E}" type="presParOf" srcId="{47E77BC7-2AB0-4F72-A446-40C4983A1472}" destId="{68D7F872-318A-483D-9E0F-FD7386B5AB18}" srcOrd="1" destOrd="0" presId="urn:microsoft.com/office/officeart/2005/8/layout/vList5"/>
    <dgm:cxn modelId="{F6FAA340-025D-40F8-9328-99F19B5088CA}" type="presParOf" srcId="{E201F67E-146F-4BE2-908B-DA6F21583D1B}" destId="{A101DC09-6DEF-427D-B2F7-17C484CB49E5}" srcOrd="1" destOrd="0" presId="urn:microsoft.com/office/officeart/2005/8/layout/vList5"/>
    <dgm:cxn modelId="{67EAF83C-08AA-42A0-A522-355DAE8C3D61}" type="presParOf" srcId="{E201F67E-146F-4BE2-908B-DA6F21583D1B}" destId="{CE660454-EAF6-4DCC-9635-D507765A20C8}" srcOrd="2" destOrd="0" presId="urn:microsoft.com/office/officeart/2005/8/layout/vList5"/>
    <dgm:cxn modelId="{161A3DD7-47CE-4F86-947E-CFAEDDF0164F}" type="presParOf" srcId="{CE660454-EAF6-4DCC-9635-D507765A20C8}" destId="{2F5011E1-14BD-497A-B4E7-A62C794F74A4}" srcOrd="0" destOrd="0" presId="urn:microsoft.com/office/officeart/2005/8/layout/vList5"/>
    <dgm:cxn modelId="{8ACCF458-7D11-4019-B005-4D27C75B450A}" type="presParOf" srcId="{CE660454-EAF6-4DCC-9635-D507765A20C8}" destId="{B96BEFF4-A8B8-45DA-B6D9-E66761C96B71}" srcOrd="1" destOrd="0" presId="urn:microsoft.com/office/officeart/2005/8/layout/vList5"/>
    <dgm:cxn modelId="{53916AB7-7699-4733-8AB7-2CA33C466B3B}" type="presParOf" srcId="{E201F67E-146F-4BE2-908B-DA6F21583D1B}" destId="{F1AD0AB7-59A7-4362-A4F9-622969DFFEBB}" srcOrd="3" destOrd="0" presId="urn:microsoft.com/office/officeart/2005/8/layout/vList5"/>
    <dgm:cxn modelId="{F6B824D0-5DE9-4ADE-83E7-74248BF56D13}" type="presParOf" srcId="{E201F67E-146F-4BE2-908B-DA6F21583D1B}" destId="{B66C2121-4C99-413A-A279-E9F06C526D30}" srcOrd="4" destOrd="0" presId="urn:microsoft.com/office/officeart/2005/8/layout/vList5"/>
    <dgm:cxn modelId="{CCE005AC-4651-41A9-9417-56E4256C7CA2}" type="presParOf" srcId="{B66C2121-4C99-413A-A279-E9F06C526D30}" destId="{7BECD2AC-88D0-4D97-A73E-1346F2F38948}" srcOrd="0" destOrd="0" presId="urn:microsoft.com/office/officeart/2005/8/layout/vList5"/>
    <dgm:cxn modelId="{E90A1A54-3F5B-4E6D-8B92-BFEC0C4397F5}" type="presParOf" srcId="{B66C2121-4C99-413A-A279-E9F06C526D30}" destId="{BAA5093D-CF46-4F6A-A643-2862A8DFA876}" srcOrd="1" destOrd="0" presId="urn:microsoft.com/office/officeart/2005/8/layout/vList5"/>
    <dgm:cxn modelId="{ECA15A69-A086-408A-97E3-3FC5BD3BD190}" type="presParOf" srcId="{E201F67E-146F-4BE2-908B-DA6F21583D1B}" destId="{6E181E80-F5B0-4DDA-BCD8-B7B297EBA5CB}" srcOrd="5" destOrd="0" presId="urn:microsoft.com/office/officeart/2005/8/layout/vList5"/>
    <dgm:cxn modelId="{591220DD-7A16-4442-BF20-18D7985062DF}" type="presParOf" srcId="{E201F67E-146F-4BE2-908B-DA6F21583D1B}" destId="{DE136E7B-E884-4B98-B690-145062FA8732}" srcOrd="6" destOrd="0" presId="urn:microsoft.com/office/officeart/2005/8/layout/vList5"/>
    <dgm:cxn modelId="{C7559778-A407-407F-83C7-7047CB76771D}" type="presParOf" srcId="{DE136E7B-E884-4B98-B690-145062FA8732}" destId="{EDF58675-F295-456C-8239-DBFD2F377CB1}" srcOrd="0" destOrd="0" presId="urn:microsoft.com/office/officeart/2005/8/layout/vList5"/>
    <dgm:cxn modelId="{F755060C-8DAD-483E-8B6D-3057ED01A99E}" type="presParOf" srcId="{DE136E7B-E884-4B98-B690-145062FA8732}" destId="{A978D0D5-FA3D-404F-810C-5E1806A8AC66}" srcOrd="1" destOrd="0" presId="urn:microsoft.com/office/officeart/2005/8/layout/vList5"/>
    <dgm:cxn modelId="{5448EE59-8EFA-4722-B2C2-79F4910D01B7}" type="presParOf" srcId="{E201F67E-146F-4BE2-908B-DA6F21583D1B}" destId="{666468AF-FF5E-4BFB-B6A3-A2E35684D0B9}" srcOrd="7" destOrd="0" presId="urn:microsoft.com/office/officeart/2005/8/layout/vList5"/>
    <dgm:cxn modelId="{95836E54-6422-4800-9F83-E8821BA102BE}" type="presParOf" srcId="{E201F67E-146F-4BE2-908B-DA6F21583D1B}" destId="{26998A68-69B1-4753-849F-CABC3204D1C2}" srcOrd="8" destOrd="0" presId="urn:microsoft.com/office/officeart/2005/8/layout/vList5"/>
    <dgm:cxn modelId="{CAB52995-8542-4416-8A57-C1048F5A1477}" type="presParOf" srcId="{26998A68-69B1-4753-849F-CABC3204D1C2}" destId="{AE2A89F3-C464-4409-84E6-E29080E74D4B}" srcOrd="0" destOrd="0" presId="urn:microsoft.com/office/officeart/2005/8/layout/vList5"/>
    <dgm:cxn modelId="{D319CDA9-CE5F-4D02-AA4D-82076A2B3334}" type="presParOf" srcId="{26998A68-69B1-4753-849F-CABC3204D1C2}" destId="{EC56F86E-5788-46BD-85CB-A72D8503B9B0}" srcOrd="1" destOrd="0" presId="urn:microsoft.com/office/officeart/2005/8/layout/vList5"/>
    <dgm:cxn modelId="{DE2279A2-45D3-439E-B116-044BDE1ECE46}" type="presParOf" srcId="{E201F67E-146F-4BE2-908B-DA6F21583D1B}" destId="{6A2A238A-77C7-424D-B9D8-71F4B2DA18AC}" srcOrd="9" destOrd="0" presId="urn:microsoft.com/office/officeart/2005/8/layout/vList5"/>
    <dgm:cxn modelId="{D5C36CFF-8B1B-4128-ACF4-ABA7B39235F4}" type="presParOf" srcId="{E201F67E-146F-4BE2-908B-DA6F21583D1B}" destId="{7BD4908A-8205-431F-BE16-48EB9847C817}" srcOrd="10" destOrd="0" presId="urn:microsoft.com/office/officeart/2005/8/layout/vList5"/>
    <dgm:cxn modelId="{BE791FCB-0A0A-4CFC-989F-DEDE7148734B}" type="presParOf" srcId="{7BD4908A-8205-431F-BE16-48EB9847C817}" destId="{B2F28278-E2BA-4A38-8166-6B25A9CC86CB}" srcOrd="0" destOrd="0" presId="urn:microsoft.com/office/officeart/2005/8/layout/vList5"/>
    <dgm:cxn modelId="{67B3F8A6-648C-466F-BC9B-973D26EE1400}" type="presParOf" srcId="{7BD4908A-8205-431F-BE16-48EB9847C817}" destId="{F8C4E892-6F98-4CFC-9082-5C4C14A6D34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86AA32-0170-42F1-A03F-DA2760EAAC37}" type="doc">
      <dgm:prSet loTypeId="urn:microsoft.com/office/officeart/2008/layout/SquareAccentList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2542538A-B0B7-4051-9AE0-E8A4A34E1235}">
      <dgm:prSet phldrT="[Texto]" custT="1"/>
      <dgm:spPr/>
      <dgm:t>
        <a:bodyPr/>
        <a:lstStyle/>
        <a:p>
          <a:pPr marL="0" algn="ctr" defTabSz="457200" rtl="0" eaLnBrk="1" latinLnBrk="0" hangingPunct="1"/>
          <a:r>
            <a:rPr lang="es-ES" sz="3600" b="1" kern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hnschrift Condensed" panose="020B0502040204020203" pitchFamily="34" charset="0"/>
              <a:ea typeface="+mn-ea"/>
              <a:cs typeface="+mn-cs"/>
            </a:rPr>
            <a:t>Normatividad</a:t>
          </a:r>
          <a:endParaRPr lang="es-CO" sz="3200" b="1" kern="120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Bahnschrift Condensed" panose="020B0502040204020203" pitchFamily="34" charset="0"/>
            <a:ea typeface="+mn-ea"/>
            <a:cs typeface="+mn-cs"/>
          </a:endParaRPr>
        </a:p>
      </dgm:t>
    </dgm:pt>
    <dgm:pt modelId="{8AE0D42D-2E1B-4996-9C5B-5DC456CFB9ED}" type="parTrans" cxnId="{FC01D3B4-33B6-4E17-9C3D-D04AECE9C9A6}">
      <dgm:prSet/>
      <dgm:spPr/>
      <dgm:t>
        <a:bodyPr/>
        <a:lstStyle/>
        <a:p>
          <a:endParaRPr lang="es-CO" sz="2400">
            <a:latin typeface="Bahnschrift Condensed" panose="020B0502040204020203" pitchFamily="34" charset="0"/>
          </a:endParaRPr>
        </a:p>
      </dgm:t>
    </dgm:pt>
    <dgm:pt modelId="{20274707-FAC7-40A1-B3F3-B366E11B14DD}" type="sibTrans" cxnId="{FC01D3B4-33B6-4E17-9C3D-D04AECE9C9A6}">
      <dgm:prSet/>
      <dgm:spPr/>
      <dgm:t>
        <a:bodyPr/>
        <a:lstStyle/>
        <a:p>
          <a:endParaRPr lang="es-CO" sz="2400">
            <a:latin typeface="Bahnschrift Condensed" panose="020B0502040204020203" pitchFamily="34" charset="0"/>
          </a:endParaRPr>
        </a:p>
      </dgm:t>
    </dgm:pt>
    <dgm:pt modelId="{11455457-848C-4311-BC6A-97FBF1631F42}">
      <dgm:prSet phldrT="[Texto]" custT="1"/>
      <dgm:spPr/>
      <dgm:t>
        <a:bodyPr/>
        <a:lstStyle/>
        <a:p>
          <a:r>
            <a:rPr lang="es-ES" sz="2400" dirty="0">
              <a:latin typeface="Bahnschrift Condensed" panose="020B0502040204020203" pitchFamily="34" charset="0"/>
            </a:rPr>
            <a:t>Ley 715 de 2001</a:t>
          </a:r>
          <a:endParaRPr lang="es-CO" sz="2400" dirty="0">
            <a:latin typeface="Bahnschrift Condensed" panose="020B0502040204020203" pitchFamily="34" charset="0"/>
          </a:endParaRPr>
        </a:p>
      </dgm:t>
    </dgm:pt>
    <dgm:pt modelId="{9C395DD0-7167-41DC-895A-4DF3BC8478F9}" type="parTrans" cxnId="{9E99B97A-22A0-4331-A055-3EDEB917073D}">
      <dgm:prSet/>
      <dgm:spPr/>
      <dgm:t>
        <a:bodyPr/>
        <a:lstStyle/>
        <a:p>
          <a:endParaRPr lang="es-CO" sz="2400">
            <a:latin typeface="Bahnschrift Condensed" panose="020B0502040204020203" pitchFamily="34" charset="0"/>
          </a:endParaRPr>
        </a:p>
      </dgm:t>
    </dgm:pt>
    <dgm:pt modelId="{15DEFE62-25AA-4BAB-86FC-B42BDA1D4272}" type="sibTrans" cxnId="{9E99B97A-22A0-4331-A055-3EDEB917073D}">
      <dgm:prSet/>
      <dgm:spPr/>
      <dgm:t>
        <a:bodyPr/>
        <a:lstStyle/>
        <a:p>
          <a:endParaRPr lang="es-CO" sz="2400">
            <a:latin typeface="Bahnschrift Condensed" panose="020B0502040204020203" pitchFamily="34" charset="0"/>
          </a:endParaRPr>
        </a:p>
      </dgm:t>
    </dgm:pt>
    <dgm:pt modelId="{2BD2F027-D1D5-4A6C-B0A3-4DDAD014E4FA}">
      <dgm:prSet phldrT="[Texto]" custT="1"/>
      <dgm:spPr/>
      <dgm:t>
        <a:bodyPr/>
        <a:lstStyle/>
        <a:p>
          <a:r>
            <a:rPr lang="es-ES" sz="2400" dirty="0">
              <a:latin typeface="Bahnschrift Condensed" panose="020B0502040204020203" pitchFamily="34" charset="0"/>
            </a:rPr>
            <a:t>Decreto 1075 de 2015</a:t>
          </a:r>
          <a:endParaRPr lang="es-CO" sz="2400" dirty="0">
            <a:latin typeface="Bahnschrift Condensed" panose="020B0502040204020203" pitchFamily="34" charset="0"/>
          </a:endParaRPr>
        </a:p>
      </dgm:t>
    </dgm:pt>
    <dgm:pt modelId="{BAE4C5DB-DB15-4483-B6EC-CCDA4E0DFBD4}" type="parTrans" cxnId="{E1FA281F-8DC2-45B7-86E5-C0EB95108545}">
      <dgm:prSet/>
      <dgm:spPr/>
      <dgm:t>
        <a:bodyPr/>
        <a:lstStyle/>
        <a:p>
          <a:endParaRPr lang="es-CO" sz="2400">
            <a:latin typeface="Bahnschrift Condensed" panose="020B0502040204020203" pitchFamily="34" charset="0"/>
          </a:endParaRPr>
        </a:p>
      </dgm:t>
    </dgm:pt>
    <dgm:pt modelId="{EE6CB2BB-FECD-4AFB-BD81-428EBB11656A}" type="sibTrans" cxnId="{E1FA281F-8DC2-45B7-86E5-C0EB95108545}">
      <dgm:prSet/>
      <dgm:spPr/>
      <dgm:t>
        <a:bodyPr/>
        <a:lstStyle/>
        <a:p>
          <a:endParaRPr lang="es-CO" sz="2400">
            <a:latin typeface="Bahnschrift Condensed" panose="020B0502040204020203" pitchFamily="34" charset="0"/>
          </a:endParaRPr>
        </a:p>
      </dgm:t>
    </dgm:pt>
    <dgm:pt modelId="{9E61E938-3C12-4924-886C-ACCE8408D5D3}">
      <dgm:prSet phldrT="[Texto]" custT="1"/>
      <dgm:spPr/>
      <dgm:t>
        <a:bodyPr/>
        <a:lstStyle/>
        <a:p>
          <a:r>
            <a:rPr lang="es-ES" sz="2400" dirty="0">
              <a:latin typeface="Bahnschrift Condensed" panose="020B0502040204020203" pitchFamily="34" charset="0"/>
            </a:rPr>
            <a:t>Manual de contratación</a:t>
          </a:r>
          <a:endParaRPr lang="es-CO" sz="2400" dirty="0">
            <a:latin typeface="Bahnschrift Condensed" panose="020B0502040204020203" pitchFamily="34" charset="0"/>
          </a:endParaRPr>
        </a:p>
      </dgm:t>
    </dgm:pt>
    <dgm:pt modelId="{FBCF1274-F86E-4DC3-8EEE-0214774CF5CD}" type="parTrans" cxnId="{53973B03-579C-494C-9F13-62BC5899B1A2}">
      <dgm:prSet/>
      <dgm:spPr/>
      <dgm:t>
        <a:bodyPr/>
        <a:lstStyle/>
        <a:p>
          <a:endParaRPr lang="es-CO" sz="2400">
            <a:latin typeface="Bahnschrift Condensed" panose="020B0502040204020203" pitchFamily="34" charset="0"/>
          </a:endParaRPr>
        </a:p>
      </dgm:t>
    </dgm:pt>
    <dgm:pt modelId="{814FB152-7E3B-4F81-9443-937F254344C6}" type="sibTrans" cxnId="{53973B03-579C-494C-9F13-62BC5899B1A2}">
      <dgm:prSet/>
      <dgm:spPr/>
      <dgm:t>
        <a:bodyPr/>
        <a:lstStyle/>
        <a:p>
          <a:endParaRPr lang="es-CO" sz="2400">
            <a:latin typeface="Bahnschrift Condensed" panose="020B0502040204020203" pitchFamily="34" charset="0"/>
          </a:endParaRPr>
        </a:p>
      </dgm:t>
    </dgm:pt>
    <dgm:pt modelId="{61D886FC-7528-40C2-A2A8-5DFFBFF8142D}">
      <dgm:prSet phldrT="[Texto]" custT="1"/>
      <dgm:spPr/>
      <dgm:t>
        <a:bodyPr/>
        <a:lstStyle/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Bahnschrift Condensed" panose="020B0502040204020203" pitchFamily="34" charset="0"/>
              <a:ea typeface="+mn-ea"/>
              <a:cs typeface="+mn-cs"/>
            </a:rPr>
            <a:t>Entes de control</a:t>
          </a:r>
          <a:endParaRPr lang="es-CO" sz="3600" b="1" kern="1200" dirty="0">
            <a:ln w="0"/>
            <a:solidFill>
              <a:prstClr val="black"/>
            </a:solidFill>
            <a:effectLst>
              <a:outerShdw blurRad="38100" dist="19050" dir="2700000" algn="tl" rotWithShape="0">
                <a:prstClr val="black">
                  <a:alpha val="40000"/>
                </a:prstClr>
              </a:outerShdw>
            </a:effectLst>
            <a:latin typeface="Bahnschrift Condensed" panose="020B0502040204020203" pitchFamily="34" charset="0"/>
            <a:ea typeface="+mn-ea"/>
            <a:cs typeface="+mn-cs"/>
          </a:endParaRPr>
        </a:p>
      </dgm:t>
    </dgm:pt>
    <dgm:pt modelId="{A16934D4-431C-48CD-A031-F7BA21FD9673}" type="parTrans" cxnId="{29F19489-BB3F-488C-89CF-F3A4AF8B3AFD}">
      <dgm:prSet/>
      <dgm:spPr/>
      <dgm:t>
        <a:bodyPr/>
        <a:lstStyle/>
        <a:p>
          <a:endParaRPr lang="es-CO" sz="2400">
            <a:latin typeface="Bahnschrift Condensed" panose="020B0502040204020203" pitchFamily="34" charset="0"/>
          </a:endParaRPr>
        </a:p>
      </dgm:t>
    </dgm:pt>
    <dgm:pt modelId="{58550F3F-D130-4FE6-A676-DBB30478CCCF}" type="sibTrans" cxnId="{29F19489-BB3F-488C-89CF-F3A4AF8B3AFD}">
      <dgm:prSet/>
      <dgm:spPr/>
      <dgm:t>
        <a:bodyPr/>
        <a:lstStyle/>
        <a:p>
          <a:endParaRPr lang="es-CO" sz="2400">
            <a:latin typeface="Bahnschrift Condensed" panose="020B0502040204020203" pitchFamily="34" charset="0"/>
          </a:endParaRPr>
        </a:p>
      </dgm:t>
    </dgm:pt>
    <dgm:pt modelId="{D37E6730-D29B-4AF7-B1EE-7753C0387EF1}">
      <dgm:prSet phldrT="[Texto]" custT="1"/>
      <dgm:spPr/>
      <dgm:t>
        <a:bodyPr/>
        <a:lstStyle/>
        <a:p>
          <a:r>
            <a:rPr lang="es-ES" sz="2400" dirty="0">
              <a:latin typeface="Bahnschrift Condensed" panose="020B0502040204020203" pitchFamily="34" charset="0"/>
            </a:rPr>
            <a:t>Ministerio de Educación (SIFSE)</a:t>
          </a:r>
          <a:endParaRPr lang="es-CO" sz="2400" dirty="0">
            <a:latin typeface="Bahnschrift Condensed" panose="020B0502040204020203" pitchFamily="34" charset="0"/>
          </a:endParaRPr>
        </a:p>
      </dgm:t>
    </dgm:pt>
    <dgm:pt modelId="{8DED7197-0C09-445B-A4CA-A4A2498491C9}" type="parTrans" cxnId="{53754A88-FA35-4187-AC6F-E9DECAE80799}">
      <dgm:prSet/>
      <dgm:spPr/>
      <dgm:t>
        <a:bodyPr/>
        <a:lstStyle/>
        <a:p>
          <a:endParaRPr lang="es-CO" sz="2400">
            <a:latin typeface="Bahnschrift Condensed" panose="020B0502040204020203" pitchFamily="34" charset="0"/>
          </a:endParaRPr>
        </a:p>
      </dgm:t>
    </dgm:pt>
    <dgm:pt modelId="{89E0C938-D2EF-4C79-9D61-291A1296B083}" type="sibTrans" cxnId="{53754A88-FA35-4187-AC6F-E9DECAE80799}">
      <dgm:prSet/>
      <dgm:spPr/>
      <dgm:t>
        <a:bodyPr/>
        <a:lstStyle/>
        <a:p>
          <a:endParaRPr lang="es-CO" sz="2400">
            <a:latin typeface="Bahnschrift Condensed" panose="020B0502040204020203" pitchFamily="34" charset="0"/>
          </a:endParaRPr>
        </a:p>
      </dgm:t>
    </dgm:pt>
    <dgm:pt modelId="{B8542EA0-F647-4F43-9985-BE7FD3212742}">
      <dgm:prSet phldrT="[Texto]" custT="1"/>
      <dgm:spPr/>
      <dgm:t>
        <a:bodyPr/>
        <a:lstStyle/>
        <a:p>
          <a:r>
            <a:rPr lang="es-ES" sz="2400" dirty="0">
              <a:latin typeface="Bahnschrift Condensed" panose="020B0502040204020203" pitchFamily="34" charset="0"/>
            </a:rPr>
            <a:t>Contraloría (Resolución 012 de 2026)</a:t>
          </a:r>
          <a:endParaRPr lang="es-CO" sz="2400" dirty="0">
            <a:latin typeface="Bahnschrift Condensed" panose="020B0502040204020203" pitchFamily="34" charset="0"/>
          </a:endParaRPr>
        </a:p>
      </dgm:t>
    </dgm:pt>
    <dgm:pt modelId="{C13BC3CC-1725-4C73-8DCF-F75EF98D79A0}" type="parTrans" cxnId="{327D96EA-7986-45AD-B2D2-A385F63ABD0B}">
      <dgm:prSet/>
      <dgm:spPr/>
      <dgm:t>
        <a:bodyPr/>
        <a:lstStyle/>
        <a:p>
          <a:endParaRPr lang="es-CO" sz="2400">
            <a:latin typeface="Bahnschrift Condensed" panose="020B0502040204020203" pitchFamily="34" charset="0"/>
          </a:endParaRPr>
        </a:p>
      </dgm:t>
    </dgm:pt>
    <dgm:pt modelId="{E327542E-52C3-4DA5-B76C-ACC753DE38AC}" type="sibTrans" cxnId="{327D96EA-7986-45AD-B2D2-A385F63ABD0B}">
      <dgm:prSet/>
      <dgm:spPr/>
      <dgm:t>
        <a:bodyPr/>
        <a:lstStyle/>
        <a:p>
          <a:endParaRPr lang="es-CO" sz="2400">
            <a:latin typeface="Bahnschrift Condensed" panose="020B0502040204020203" pitchFamily="34" charset="0"/>
          </a:endParaRPr>
        </a:p>
      </dgm:t>
    </dgm:pt>
    <dgm:pt modelId="{7EB1D05E-5B28-40EA-A9D6-17A550561D85}">
      <dgm:prSet phldrT="[Texto]" custT="1"/>
      <dgm:spPr/>
      <dgm:t>
        <a:bodyPr/>
        <a:lstStyle/>
        <a:p>
          <a:r>
            <a:rPr lang="es-ES" sz="2400" dirty="0">
              <a:latin typeface="Bahnschrift Condensed" panose="020B0502040204020203" pitchFamily="34" charset="0"/>
            </a:rPr>
            <a:t>Publicidad SECOP II</a:t>
          </a:r>
          <a:endParaRPr lang="es-CO" sz="2400" dirty="0">
            <a:latin typeface="Bahnschrift Condensed" panose="020B0502040204020203" pitchFamily="34" charset="0"/>
          </a:endParaRPr>
        </a:p>
      </dgm:t>
    </dgm:pt>
    <dgm:pt modelId="{1DCBB061-0520-4520-94B7-A15A7C65FB7F}" type="parTrans" cxnId="{FC5C3F14-83AC-46EB-B424-B254AE517A72}">
      <dgm:prSet/>
      <dgm:spPr/>
      <dgm:t>
        <a:bodyPr/>
        <a:lstStyle/>
        <a:p>
          <a:endParaRPr lang="es-CO" sz="2400">
            <a:latin typeface="Bahnschrift Condensed" panose="020B0502040204020203" pitchFamily="34" charset="0"/>
          </a:endParaRPr>
        </a:p>
      </dgm:t>
    </dgm:pt>
    <dgm:pt modelId="{A0D63F0A-5493-41AB-9D5C-63E070206095}" type="sibTrans" cxnId="{FC5C3F14-83AC-46EB-B424-B254AE517A72}">
      <dgm:prSet/>
      <dgm:spPr/>
      <dgm:t>
        <a:bodyPr/>
        <a:lstStyle/>
        <a:p>
          <a:endParaRPr lang="es-CO" sz="2400">
            <a:latin typeface="Bahnschrift Condensed" panose="020B0502040204020203" pitchFamily="34" charset="0"/>
          </a:endParaRPr>
        </a:p>
      </dgm:t>
    </dgm:pt>
    <dgm:pt modelId="{3910D834-95BC-437B-BFDF-7B30A355FEF3}" type="pres">
      <dgm:prSet presAssocID="{1686AA32-0170-42F1-A03F-DA2760EAAC37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es-ES"/>
        </a:p>
      </dgm:t>
    </dgm:pt>
    <dgm:pt modelId="{D4F628BC-937C-4B9D-B461-F4CDA1258743}" type="pres">
      <dgm:prSet presAssocID="{2542538A-B0B7-4051-9AE0-E8A4A34E1235}" presName="root" presStyleCnt="0">
        <dgm:presLayoutVars>
          <dgm:chMax/>
          <dgm:chPref/>
        </dgm:presLayoutVars>
      </dgm:prSet>
      <dgm:spPr/>
    </dgm:pt>
    <dgm:pt modelId="{C35EA976-3EE1-453D-B47E-8DF3FE188885}" type="pres">
      <dgm:prSet presAssocID="{2542538A-B0B7-4051-9AE0-E8A4A34E1235}" presName="rootComposite" presStyleCnt="0">
        <dgm:presLayoutVars/>
      </dgm:prSet>
      <dgm:spPr/>
    </dgm:pt>
    <dgm:pt modelId="{3E4CEFCB-2CCC-4B1D-A5B2-2B2BEF4D7607}" type="pres">
      <dgm:prSet presAssocID="{2542538A-B0B7-4051-9AE0-E8A4A34E1235}" presName="ParentAccent" presStyleLbl="alignNode1" presStyleIdx="0" presStyleCnt="2" custScaleX="100139" custScaleY="102495"/>
      <dgm:spPr/>
    </dgm:pt>
    <dgm:pt modelId="{D89FA9EA-35CD-4FF4-9EF2-F770993C4D52}" type="pres">
      <dgm:prSet presAssocID="{2542538A-B0B7-4051-9AE0-E8A4A34E1235}" presName="ParentSmallAccent" presStyleLbl="fgAcc1" presStyleIdx="0" presStyleCnt="2"/>
      <dgm:spPr/>
    </dgm:pt>
    <dgm:pt modelId="{A21FA5CA-2286-4010-91DB-D059EA1AF91D}" type="pres">
      <dgm:prSet presAssocID="{2542538A-B0B7-4051-9AE0-E8A4A34E1235}" presName="Parent" presStyleLbl="revTx" presStyleIdx="0" presStyleCnt="8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2E940A0-52AD-47F5-B5A0-1526AEE52F3B}" type="pres">
      <dgm:prSet presAssocID="{2542538A-B0B7-4051-9AE0-E8A4A34E1235}" presName="childShape" presStyleCnt="0">
        <dgm:presLayoutVars>
          <dgm:chMax val="0"/>
          <dgm:chPref val="0"/>
        </dgm:presLayoutVars>
      </dgm:prSet>
      <dgm:spPr/>
    </dgm:pt>
    <dgm:pt modelId="{16829D92-D848-4110-8AE2-11BBE0013A87}" type="pres">
      <dgm:prSet presAssocID="{11455457-848C-4311-BC6A-97FBF1631F42}" presName="childComposite" presStyleCnt="0">
        <dgm:presLayoutVars>
          <dgm:chMax val="0"/>
          <dgm:chPref val="0"/>
        </dgm:presLayoutVars>
      </dgm:prSet>
      <dgm:spPr/>
    </dgm:pt>
    <dgm:pt modelId="{762F5E0C-D14F-4305-B18D-61CDD01830A2}" type="pres">
      <dgm:prSet presAssocID="{11455457-848C-4311-BC6A-97FBF1631F42}" presName="ChildAccent" presStyleLbl="solidFgAcc1" presStyleIdx="0" presStyleCnt="6"/>
      <dgm:spPr/>
    </dgm:pt>
    <dgm:pt modelId="{9393E171-A501-4C5F-B597-134D1D12576B}" type="pres">
      <dgm:prSet presAssocID="{11455457-848C-4311-BC6A-97FBF1631F42}" presName="Child" presStyleLbl="revTx" presStyleIdx="1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1078D71-F830-495F-852E-FA1237DB416A}" type="pres">
      <dgm:prSet presAssocID="{2BD2F027-D1D5-4A6C-B0A3-4DDAD014E4FA}" presName="childComposite" presStyleCnt="0">
        <dgm:presLayoutVars>
          <dgm:chMax val="0"/>
          <dgm:chPref val="0"/>
        </dgm:presLayoutVars>
      </dgm:prSet>
      <dgm:spPr/>
    </dgm:pt>
    <dgm:pt modelId="{79EA0467-D090-43F1-AA9B-EFD90FF0E40E}" type="pres">
      <dgm:prSet presAssocID="{2BD2F027-D1D5-4A6C-B0A3-4DDAD014E4FA}" presName="ChildAccent" presStyleLbl="solidFgAcc1" presStyleIdx="1" presStyleCnt="6"/>
      <dgm:spPr/>
    </dgm:pt>
    <dgm:pt modelId="{0ECFFBA2-B3C5-4CC9-AB8C-C873A7BA2036}" type="pres">
      <dgm:prSet presAssocID="{2BD2F027-D1D5-4A6C-B0A3-4DDAD014E4FA}" presName="Child" presStyleLbl="revTx" presStyleIdx="2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B94D708-4C5C-4ACF-91F7-6B74B3DC9DA1}" type="pres">
      <dgm:prSet presAssocID="{9E61E938-3C12-4924-886C-ACCE8408D5D3}" presName="childComposite" presStyleCnt="0">
        <dgm:presLayoutVars>
          <dgm:chMax val="0"/>
          <dgm:chPref val="0"/>
        </dgm:presLayoutVars>
      </dgm:prSet>
      <dgm:spPr/>
    </dgm:pt>
    <dgm:pt modelId="{6E812DC6-95F5-4457-B3DB-339CB20FC3D6}" type="pres">
      <dgm:prSet presAssocID="{9E61E938-3C12-4924-886C-ACCE8408D5D3}" presName="ChildAccent" presStyleLbl="solidFgAcc1" presStyleIdx="2" presStyleCnt="6"/>
      <dgm:spPr/>
    </dgm:pt>
    <dgm:pt modelId="{A181B3C9-4DE2-4EB1-8BB2-D059594087E7}" type="pres">
      <dgm:prSet presAssocID="{9E61E938-3C12-4924-886C-ACCE8408D5D3}" presName="Child" presStyleLbl="revTx" presStyleIdx="3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642F179-A357-4FC2-AAD1-997011A71FBB}" type="pres">
      <dgm:prSet presAssocID="{61D886FC-7528-40C2-A2A8-5DFFBFF8142D}" presName="root" presStyleCnt="0">
        <dgm:presLayoutVars>
          <dgm:chMax/>
          <dgm:chPref/>
        </dgm:presLayoutVars>
      </dgm:prSet>
      <dgm:spPr/>
    </dgm:pt>
    <dgm:pt modelId="{D64273E4-6CB8-41E9-9C82-31C69BAE4A07}" type="pres">
      <dgm:prSet presAssocID="{61D886FC-7528-40C2-A2A8-5DFFBFF8142D}" presName="rootComposite" presStyleCnt="0">
        <dgm:presLayoutVars/>
      </dgm:prSet>
      <dgm:spPr/>
    </dgm:pt>
    <dgm:pt modelId="{EA7D928A-A3AF-43ED-96E8-20150E87809D}" type="pres">
      <dgm:prSet presAssocID="{61D886FC-7528-40C2-A2A8-5DFFBFF8142D}" presName="ParentAccent" presStyleLbl="alignNode1" presStyleIdx="1" presStyleCnt="2"/>
      <dgm:spPr/>
    </dgm:pt>
    <dgm:pt modelId="{0DAD63B9-DC91-494D-A324-0CBE454A0F5A}" type="pres">
      <dgm:prSet presAssocID="{61D886FC-7528-40C2-A2A8-5DFFBFF8142D}" presName="ParentSmallAccent" presStyleLbl="fgAcc1" presStyleIdx="1" presStyleCnt="2"/>
      <dgm:spPr/>
    </dgm:pt>
    <dgm:pt modelId="{AD18FB77-EF74-46CB-AFCE-1DEDEB1AB89F}" type="pres">
      <dgm:prSet presAssocID="{61D886FC-7528-40C2-A2A8-5DFFBFF8142D}" presName="Parent" presStyleLbl="revTx" presStyleIdx="4" presStyleCnt="8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EBD0DCB-0B41-470C-9C86-3532A5F9FEB1}" type="pres">
      <dgm:prSet presAssocID="{61D886FC-7528-40C2-A2A8-5DFFBFF8142D}" presName="childShape" presStyleCnt="0">
        <dgm:presLayoutVars>
          <dgm:chMax val="0"/>
          <dgm:chPref val="0"/>
        </dgm:presLayoutVars>
      </dgm:prSet>
      <dgm:spPr/>
    </dgm:pt>
    <dgm:pt modelId="{5E52A1A0-0BA6-4188-B112-76E5C6C9EF78}" type="pres">
      <dgm:prSet presAssocID="{D37E6730-D29B-4AF7-B1EE-7753C0387EF1}" presName="childComposite" presStyleCnt="0">
        <dgm:presLayoutVars>
          <dgm:chMax val="0"/>
          <dgm:chPref val="0"/>
        </dgm:presLayoutVars>
      </dgm:prSet>
      <dgm:spPr/>
    </dgm:pt>
    <dgm:pt modelId="{DE05490C-F7CA-40EE-B302-8DAD5504BFE8}" type="pres">
      <dgm:prSet presAssocID="{D37E6730-D29B-4AF7-B1EE-7753C0387EF1}" presName="ChildAccent" presStyleLbl="solidFgAcc1" presStyleIdx="3" presStyleCnt="6"/>
      <dgm:spPr/>
    </dgm:pt>
    <dgm:pt modelId="{6053B470-03CC-42C5-BFDA-0A40695B2575}" type="pres">
      <dgm:prSet presAssocID="{D37E6730-D29B-4AF7-B1EE-7753C0387EF1}" presName="Child" presStyleLbl="revTx" presStyleIdx="5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7560F55-7FFB-48F8-BB71-20DB1750F816}" type="pres">
      <dgm:prSet presAssocID="{B8542EA0-F647-4F43-9985-BE7FD3212742}" presName="childComposite" presStyleCnt="0">
        <dgm:presLayoutVars>
          <dgm:chMax val="0"/>
          <dgm:chPref val="0"/>
        </dgm:presLayoutVars>
      </dgm:prSet>
      <dgm:spPr/>
    </dgm:pt>
    <dgm:pt modelId="{FAD40120-4B5A-4C53-B6B8-70D25BD10038}" type="pres">
      <dgm:prSet presAssocID="{B8542EA0-F647-4F43-9985-BE7FD3212742}" presName="ChildAccent" presStyleLbl="solidFgAcc1" presStyleIdx="4" presStyleCnt="6"/>
      <dgm:spPr/>
    </dgm:pt>
    <dgm:pt modelId="{D732F8CA-B0C9-4913-9849-8D7267F95963}" type="pres">
      <dgm:prSet presAssocID="{B8542EA0-F647-4F43-9985-BE7FD3212742}" presName="Child" presStyleLbl="revTx" presStyleIdx="6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3EF748D-1684-4C45-82EE-B9C078EEE738}" type="pres">
      <dgm:prSet presAssocID="{7EB1D05E-5B28-40EA-A9D6-17A550561D85}" presName="childComposite" presStyleCnt="0">
        <dgm:presLayoutVars>
          <dgm:chMax val="0"/>
          <dgm:chPref val="0"/>
        </dgm:presLayoutVars>
      </dgm:prSet>
      <dgm:spPr/>
    </dgm:pt>
    <dgm:pt modelId="{938C9F35-0C40-4A41-B553-376AEE760931}" type="pres">
      <dgm:prSet presAssocID="{7EB1D05E-5B28-40EA-A9D6-17A550561D85}" presName="ChildAccent" presStyleLbl="solidFgAcc1" presStyleIdx="5" presStyleCnt="6"/>
      <dgm:spPr/>
    </dgm:pt>
    <dgm:pt modelId="{2A3D8607-941A-42AA-AC1A-7D58BE188FF6}" type="pres">
      <dgm:prSet presAssocID="{7EB1D05E-5B28-40EA-A9D6-17A550561D85}" presName="Child" presStyleLbl="revTx" presStyleIdx="7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37ED05A-DFFE-47AC-B804-FDA5AF5A9422}" type="presOf" srcId="{2BD2F027-D1D5-4A6C-B0A3-4DDAD014E4FA}" destId="{0ECFFBA2-B3C5-4CC9-AB8C-C873A7BA2036}" srcOrd="0" destOrd="0" presId="urn:microsoft.com/office/officeart/2008/layout/SquareAccentList"/>
    <dgm:cxn modelId="{E1FA281F-8DC2-45B7-86E5-C0EB95108545}" srcId="{2542538A-B0B7-4051-9AE0-E8A4A34E1235}" destId="{2BD2F027-D1D5-4A6C-B0A3-4DDAD014E4FA}" srcOrd="1" destOrd="0" parTransId="{BAE4C5DB-DB15-4483-B6EC-CCDA4E0DFBD4}" sibTransId="{EE6CB2BB-FECD-4AFB-BD81-428EBB11656A}"/>
    <dgm:cxn modelId="{AE2558E0-400B-42E0-A6DF-4736744F5E29}" type="presOf" srcId="{D37E6730-D29B-4AF7-B1EE-7753C0387EF1}" destId="{6053B470-03CC-42C5-BFDA-0A40695B2575}" srcOrd="0" destOrd="0" presId="urn:microsoft.com/office/officeart/2008/layout/SquareAccentList"/>
    <dgm:cxn modelId="{FC5C3F14-83AC-46EB-B424-B254AE517A72}" srcId="{61D886FC-7528-40C2-A2A8-5DFFBFF8142D}" destId="{7EB1D05E-5B28-40EA-A9D6-17A550561D85}" srcOrd="2" destOrd="0" parTransId="{1DCBB061-0520-4520-94B7-A15A7C65FB7F}" sibTransId="{A0D63F0A-5493-41AB-9D5C-63E070206095}"/>
    <dgm:cxn modelId="{8A7B5EA8-1DAD-4E69-9D90-240ED582B995}" type="presOf" srcId="{B8542EA0-F647-4F43-9985-BE7FD3212742}" destId="{D732F8CA-B0C9-4913-9849-8D7267F95963}" srcOrd="0" destOrd="0" presId="urn:microsoft.com/office/officeart/2008/layout/SquareAccentList"/>
    <dgm:cxn modelId="{FC01D3B4-33B6-4E17-9C3D-D04AECE9C9A6}" srcId="{1686AA32-0170-42F1-A03F-DA2760EAAC37}" destId="{2542538A-B0B7-4051-9AE0-E8A4A34E1235}" srcOrd="0" destOrd="0" parTransId="{8AE0D42D-2E1B-4996-9C5B-5DC456CFB9ED}" sibTransId="{20274707-FAC7-40A1-B3F3-B366E11B14DD}"/>
    <dgm:cxn modelId="{29F19489-BB3F-488C-89CF-F3A4AF8B3AFD}" srcId="{1686AA32-0170-42F1-A03F-DA2760EAAC37}" destId="{61D886FC-7528-40C2-A2A8-5DFFBFF8142D}" srcOrd="1" destOrd="0" parTransId="{A16934D4-431C-48CD-A031-F7BA21FD9673}" sibTransId="{58550F3F-D130-4FE6-A676-DBB30478CCCF}"/>
    <dgm:cxn modelId="{327D96EA-7986-45AD-B2D2-A385F63ABD0B}" srcId="{61D886FC-7528-40C2-A2A8-5DFFBFF8142D}" destId="{B8542EA0-F647-4F43-9985-BE7FD3212742}" srcOrd="1" destOrd="0" parTransId="{C13BC3CC-1725-4C73-8DCF-F75EF98D79A0}" sibTransId="{E327542E-52C3-4DA5-B76C-ACC753DE38AC}"/>
    <dgm:cxn modelId="{9E99B97A-22A0-4331-A055-3EDEB917073D}" srcId="{2542538A-B0B7-4051-9AE0-E8A4A34E1235}" destId="{11455457-848C-4311-BC6A-97FBF1631F42}" srcOrd="0" destOrd="0" parTransId="{9C395DD0-7167-41DC-895A-4DF3BC8478F9}" sibTransId="{15DEFE62-25AA-4BAB-86FC-B42BDA1D4272}"/>
    <dgm:cxn modelId="{10924FA5-2DDC-4EF8-9E52-EFA2A4B37E58}" type="presOf" srcId="{1686AA32-0170-42F1-A03F-DA2760EAAC37}" destId="{3910D834-95BC-437B-BFDF-7B30A355FEF3}" srcOrd="0" destOrd="0" presId="urn:microsoft.com/office/officeart/2008/layout/SquareAccentList"/>
    <dgm:cxn modelId="{53754A88-FA35-4187-AC6F-E9DECAE80799}" srcId="{61D886FC-7528-40C2-A2A8-5DFFBFF8142D}" destId="{D37E6730-D29B-4AF7-B1EE-7753C0387EF1}" srcOrd="0" destOrd="0" parTransId="{8DED7197-0C09-445B-A4CA-A4A2498491C9}" sibTransId="{89E0C938-D2EF-4C79-9D61-291A1296B083}"/>
    <dgm:cxn modelId="{EFAAF88D-8B2B-41A6-9B5B-40C1B66B5BCA}" type="presOf" srcId="{61D886FC-7528-40C2-A2A8-5DFFBFF8142D}" destId="{AD18FB77-EF74-46CB-AFCE-1DEDEB1AB89F}" srcOrd="0" destOrd="0" presId="urn:microsoft.com/office/officeart/2008/layout/SquareAccentList"/>
    <dgm:cxn modelId="{1DB469CA-8C90-4BA6-B651-59C5F1CB63FB}" type="presOf" srcId="{11455457-848C-4311-BC6A-97FBF1631F42}" destId="{9393E171-A501-4C5F-B597-134D1D12576B}" srcOrd="0" destOrd="0" presId="urn:microsoft.com/office/officeart/2008/layout/SquareAccentList"/>
    <dgm:cxn modelId="{D340F48E-4059-491B-8692-A0F52EC2B322}" type="presOf" srcId="{2542538A-B0B7-4051-9AE0-E8A4A34E1235}" destId="{A21FA5CA-2286-4010-91DB-D059EA1AF91D}" srcOrd="0" destOrd="0" presId="urn:microsoft.com/office/officeart/2008/layout/SquareAccentList"/>
    <dgm:cxn modelId="{F351F453-7638-4B39-BE4F-86BF8E964C20}" type="presOf" srcId="{7EB1D05E-5B28-40EA-A9D6-17A550561D85}" destId="{2A3D8607-941A-42AA-AC1A-7D58BE188FF6}" srcOrd="0" destOrd="0" presId="urn:microsoft.com/office/officeart/2008/layout/SquareAccentList"/>
    <dgm:cxn modelId="{ABF38FEF-9988-4F6D-921E-21FDEB23D46D}" type="presOf" srcId="{9E61E938-3C12-4924-886C-ACCE8408D5D3}" destId="{A181B3C9-4DE2-4EB1-8BB2-D059594087E7}" srcOrd="0" destOrd="0" presId="urn:microsoft.com/office/officeart/2008/layout/SquareAccentList"/>
    <dgm:cxn modelId="{53973B03-579C-494C-9F13-62BC5899B1A2}" srcId="{2542538A-B0B7-4051-9AE0-E8A4A34E1235}" destId="{9E61E938-3C12-4924-886C-ACCE8408D5D3}" srcOrd="2" destOrd="0" parTransId="{FBCF1274-F86E-4DC3-8EEE-0214774CF5CD}" sibTransId="{814FB152-7E3B-4F81-9443-937F254344C6}"/>
    <dgm:cxn modelId="{7C7FBF76-9598-4FDA-B000-80CD755A467F}" type="presParOf" srcId="{3910D834-95BC-437B-BFDF-7B30A355FEF3}" destId="{D4F628BC-937C-4B9D-B461-F4CDA1258743}" srcOrd="0" destOrd="0" presId="urn:microsoft.com/office/officeart/2008/layout/SquareAccentList"/>
    <dgm:cxn modelId="{B4CCF1FD-EB9E-4E8C-A53B-3E9C777F6735}" type="presParOf" srcId="{D4F628BC-937C-4B9D-B461-F4CDA1258743}" destId="{C35EA976-3EE1-453D-B47E-8DF3FE188885}" srcOrd="0" destOrd="0" presId="urn:microsoft.com/office/officeart/2008/layout/SquareAccentList"/>
    <dgm:cxn modelId="{97B47F4A-3D45-433E-B793-D53A3E9F390A}" type="presParOf" srcId="{C35EA976-3EE1-453D-B47E-8DF3FE188885}" destId="{3E4CEFCB-2CCC-4B1D-A5B2-2B2BEF4D7607}" srcOrd="0" destOrd="0" presId="urn:microsoft.com/office/officeart/2008/layout/SquareAccentList"/>
    <dgm:cxn modelId="{DDC3A49D-7DDD-4BD1-ACC8-B059F59E3DE2}" type="presParOf" srcId="{C35EA976-3EE1-453D-B47E-8DF3FE188885}" destId="{D89FA9EA-35CD-4FF4-9EF2-F770993C4D52}" srcOrd="1" destOrd="0" presId="urn:microsoft.com/office/officeart/2008/layout/SquareAccentList"/>
    <dgm:cxn modelId="{5FC116D3-348E-4F3B-9FC4-CACB27D88D90}" type="presParOf" srcId="{C35EA976-3EE1-453D-B47E-8DF3FE188885}" destId="{A21FA5CA-2286-4010-91DB-D059EA1AF91D}" srcOrd="2" destOrd="0" presId="urn:microsoft.com/office/officeart/2008/layout/SquareAccentList"/>
    <dgm:cxn modelId="{08E8BE92-CF06-476D-B751-D486CDEE744E}" type="presParOf" srcId="{D4F628BC-937C-4B9D-B461-F4CDA1258743}" destId="{32E940A0-52AD-47F5-B5A0-1526AEE52F3B}" srcOrd="1" destOrd="0" presId="urn:microsoft.com/office/officeart/2008/layout/SquareAccentList"/>
    <dgm:cxn modelId="{AC2D50DA-347F-411D-8C0D-0FAEC199066C}" type="presParOf" srcId="{32E940A0-52AD-47F5-B5A0-1526AEE52F3B}" destId="{16829D92-D848-4110-8AE2-11BBE0013A87}" srcOrd="0" destOrd="0" presId="urn:microsoft.com/office/officeart/2008/layout/SquareAccentList"/>
    <dgm:cxn modelId="{8A74F30C-2E1E-483F-A4F2-AEC3F106D017}" type="presParOf" srcId="{16829D92-D848-4110-8AE2-11BBE0013A87}" destId="{762F5E0C-D14F-4305-B18D-61CDD01830A2}" srcOrd="0" destOrd="0" presId="urn:microsoft.com/office/officeart/2008/layout/SquareAccentList"/>
    <dgm:cxn modelId="{4DAD21A5-70FB-4309-8090-691931B65695}" type="presParOf" srcId="{16829D92-D848-4110-8AE2-11BBE0013A87}" destId="{9393E171-A501-4C5F-B597-134D1D12576B}" srcOrd="1" destOrd="0" presId="urn:microsoft.com/office/officeart/2008/layout/SquareAccentList"/>
    <dgm:cxn modelId="{07E1DC2D-B23C-4246-8584-D7D35925D90B}" type="presParOf" srcId="{32E940A0-52AD-47F5-B5A0-1526AEE52F3B}" destId="{81078D71-F830-495F-852E-FA1237DB416A}" srcOrd="1" destOrd="0" presId="urn:microsoft.com/office/officeart/2008/layout/SquareAccentList"/>
    <dgm:cxn modelId="{DE9BE2FE-5E97-442F-BA72-D6CBFEAC2A8A}" type="presParOf" srcId="{81078D71-F830-495F-852E-FA1237DB416A}" destId="{79EA0467-D090-43F1-AA9B-EFD90FF0E40E}" srcOrd="0" destOrd="0" presId="urn:microsoft.com/office/officeart/2008/layout/SquareAccentList"/>
    <dgm:cxn modelId="{A8820867-7F98-41E9-A75D-D215FAE96ACA}" type="presParOf" srcId="{81078D71-F830-495F-852E-FA1237DB416A}" destId="{0ECFFBA2-B3C5-4CC9-AB8C-C873A7BA2036}" srcOrd="1" destOrd="0" presId="urn:microsoft.com/office/officeart/2008/layout/SquareAccentList"/>
    <dgm:cxn modelId="{3AA2078A-B236-4DFA-8E7B-5910FAE98388}" type="presParOf" srcId="{32E940A0-52AD-47F5-B5A0-1526AEE52F3B}" destId="{1B94D708-4C5C-4ACF-91F7-6B74B3DC9DA1}" srcOrd="2" destOrd="0" presId="urn:microsoft.com/office/officeart/2008/layout/SquareAccentList"/>
    <dgm:cxn modelId="{BD2F86B8-8475-4522-806C-57E1D05890BB}" type="presParOf" srcId="{1B94D708-4C5C-4ACF-91F7-6B74B3DC9DA1}" destId="{6E812DC6-95F5-4457-B3DB-339CB20FC3D6}" srcOrd="0" destOrd="0" presId="urn:microsoft.com/office/officeart/2008/layout/SquareAccentList"/>
    <dgm:cxn modelId="{9FBFBA30-34D8-48A7-99DB-610857FA4579}" type="presParOf" srcId="{1B94D708-4C5C-4ACF-91F7-6B74B3DC9DA1}" destId="{A181B3C9-4DE2-4EB1-8BB2-D059594087E7}" srcOrd="1" destOrd="0" presId="urn:microsoft.com/office/officeart/2008/layout/SquareAccentList"/>
    <dgm:cxn modelId="{D2FE98A3-1EAC-41F7-9466-E7E8534AD0CD}" type="presParOf" srcId="{3910D834-95BC-437B-BFDF-7B30A355FEF3}" destId="{6642F179-A357-4FC2-AAD1-997011A71FBB}" srcOrd="1" destOrd="0" presId="urn:microsoft.com/office/officeart/2008/layout/SquareAccentList"/>
    <dgm:cxn modelId="{5E7A5134-53E9-4DEB-AC47-93FAFF7A511A}" type="presParOf" srcId="{6642F179-A357-4FC2-AAD1-997011A71FBB}" destId="{D64273E4-6CB8-41E9-9C82-31C69BAE4A07}" srcOrd="0" destOrd="0" presId="urn:microsoft.com/office/officeart/2008/layout/SquareAccentList"/>
    <dgm:cxn modelId="{4548A882-3436-4FF4-B757-DC1BFC13746C}" type="presParOf" srcId="{D64273E4-6CB8-41E9-9C82-31C69BAE4A07}" destId="{EA7D928A-A3AF-43ED-96E8-20150E87809D}" srcOrd="0" destOrd="0" presId="urn:microsoft.com/office/officeart/2008/layout/SquareAccentList"/>
    <dgm:cxn modelId="{916EBF26-B504-4C6E-ACC2-2AB1B79713AD}" type="presParOf" srcId="{D64273E4-6CB8-41E9-9C82-31C69BAE4A07}" destId="{0DAD63B9-DC91-494D-A324-0CBE454A0F5A}" srcOrd="1" destOrd="0" presId="urn:microsoft.com/office/officeart/2008/layout/SquareAccentList"/>
    <dgm:cxn modelId="{C0487BCC-80DC-4A2B-B5A7-7F556C0FA4FC}" type="presParOf" srcId="{D64273E4-6CB8-41E9-9C82-31C69BAE4A07}" destId="{AD18FB77-EF74-46CB-AFCE-1DEDEB1AB89F}" srcOrd="2" destOrd="0" presId="urn:microsoft.com/office/officeart/2008/layout/SquareAccentList"/>
    <dgm:cxn modelId="{C4B8DF0D-290B-417F-9BE1-9BE315C6ACCF}" type="presParOf" srcId="{6642F179-A357-4FC2-AAD1-997011A71FBB}" destId="{4EBD0DCB-0B41-470C-9C86-3532A5F9FEB1}" srcOrd="1" destOrd="0" presId="urn:microsoft.com/office/officeart/2008/layout/SquareAccentList"/>
    <dgm:cxn modelId="{641F78B1-053B-4796-A4C7-314ABA43076D}" type="presParOf" srcId="{4EBD0DCB-0B41-470C-9C86-3532A5F9FEB1}" destId="{5E52A1A0-0BA6-4188-B112-76E5C6C9EF78}" srcOrd="0" destOrd="0" presId="urn:microsoft.com/office/officeart/2008/layout/SquareAccentList"/>
    <dgm:cxn modelId="{04B1C1E6-3D4A-4C2E-89EB-85135159AAC9}" type="presParOf" srcId="{5E52A1A0-0BA6-4188-B112-76E5C6C9EF78}" destId="{DE05490C-F7CA-40EE-B302-8DAD5504BFE8}" srcOrd="0" destOrd="0" presId="urn:microsoft.com/office/officeart/2008/layout/SquareAccentList"/>
    <dgm:cxn modelId="{80D57F73-D494-4B87-814F-343623615419}" type="presParOf" srcId="{5E52A1A0-0BA6-4188-B112-76E5C6C9EF78}" destId="{6053B470-03CC-42C5-BFDA-0A40695B2575}" srcOrd="1" destOrd="0" presId="urn:microsoft.com/office/officeart/2008/layout/SquareAccentList"/>
    <dgm:cxn modelId="{0F188387-F1E1-454C-9279-2495EF911881}" type="presParOf" srcId="{4EBD0DCB-0B41-470C-9C86-3532A5F9FEB1}" destId="{C7560F55-7FFB-48F8-BB71-20DB1750F816}" srcOrd="1" destOrd="0" presId="urn:microsoft.com/office/officeart/2008/layout/SquareAccentList"/>
    <dgm:cxn modelId="{3D0D49F2-8844-482D-AB61-B7A7960E4844}" type="presParOf" srcId="{C7560F55-7FFB-48F8-BB71-20DB1750F816}" destId="{FAD40120-4B5A-4C53-B6B8-70D25BD10038}" srcOrd="0" destOrd="0" presId="urn:microsoft.com/office/officeart/2008/layout/SquareAccentList"/>
    <dgm:cxn modelId="{30353357-E060-4C14-B4BF-62C2336DF371}" type="presParOf" srcId="{C7560F55-7FFB-48F8-BB71-20DB1750F816}" destId="{D732F8CA-B0C9-4913-9849-8D7267F95963}" srcOrd="1" destOrd="0" presId="urn:microsoft.com/office/officeart/2008/layout/SquareAccentList"/>
    <dgm:cxn modelId="{B22E21DA-104A-430C-8BC4-0580FF7D4547}" type="presParOf" srcId="{4EBD0DCB-0B41-470C-9C86-3532A5F9FEB1}" destId="{F3EF748D-1684-4C45-82EE-B9C078EEE738}" srcOrd="2" destOrd="0" presId="urn:microsoft.com/office/officeart/2008/layout/SquareAccentList"/>
    <dgm:cxn modelId="{65DE7EA3-A4DE-4958-9879-1C9FFE017A32}" type="presParOf" srcId="{F3EF748D-1684-4C45-82EE-B9C078EEE738}" destId="{938C9F35-0C40-4A41-B553-376AEE760931}" srcOrd="0" destOrd="0" presId="urn:microsoft.com/office/officeart/2008/layout/SquareAccentList"/>
    <dgm:cxn modelId="{EEB40E48-0098-4012-82C3-7340DB463ACA}" type="presParOf" srcId="{F3EF748D-1684-4C45-82EE-B9C078EEE738}" destId="{2A3D8607-941A-42AA-AC1A-7D58BE188FF6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BD1CF91-F4C5-4D0C-BEAF-0EF4B68C0D90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E5468EC2-AB27-4DCD-BDD6-BAF56073E423}">
      <dgm:prSet phldrT="[Texto]" custT="1"/>
      <dgm:spPr/>
      <dgm:t>
        <a:bodyPr/>
        <a:lstStyle/>
        <a:p>
          <a:r>
            <a:rPr lang="es-ES" sz="2400" b="1" dirty="0">
              <a:latin typeface="Bahnschrift Condensed" panose="020B0502040204020203" pitchFamily="34" charset="0"/>
              <a:cs typeface="Arial" panose="020B0604020202020204" pitchFamily="34" charset="0"/>
            </a:rPr>
            <a:t>Ministerio de Educación – Gratuidad  $196.138.010</a:t>
          </a:r>
          <a:endParaRPr lang="es-CO" sz="2400" b="1" dirty="0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A5F9E42F-215D-4F12-A05A-5081F254EF11}" type="parTrans" cxnId="{64C326D3-11DA-4AF4-A5BA-9A08AF45C6C8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A32CA8DF-B540-454C-981C-1B9ADDBC9089}" type="sibTrans" cxnId="{64C326D3-11DA-4AF4-A5BA-9A08AF45C6C8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3FE0B21D-DFE4-4D40-B6EA-8898545204A7}">
      <dgm:prSet phldrT="[Texto]" custT="1"/>
      <dgm:spPr/>
      <dgm:t>
        <a:bodyPr/>
        <a:lstStyle/>
        <a:p>
          <a:r>
            <a:rPr lang="es-ES" sz="2400" b="1" dirty="0">
              <a:latin typeface="Bahnschrift Condensed" panose="020B0502040204020203" pitchFamily="34" charset="0"/>
              <a:cs typeface="Arial" panose="020B0604020202020204" pitchFamily="34" charset="0"/>
            </a:rPr>
            <a:t>Ministerio de Cultura $22.407.000</a:t>
          </a:r>
          <a:endParaRPr lang="es-CO" sz="2400" b="1" dirty="0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2F24B614-4344-418E-89BD-9C1508E1747E}" type="parTrans" cxnId="{DBCEB3B5-DC6F-42E2-AD4D-8F4BFE4CFE1A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DF154BFA-7F6F-465C-A98A-899DC5EB48C7}" type="sibTrans" cxnId="{DBCEB3B5-DC6F-42E2-AD4D-8F4BFE4CFE1A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EC4701CE-AB11-4B24-8D41-29C14059ED02}">
      <dgm:prSet phldrT="[Texto]" custT="1"/>
      <dgm:spPr/>
      <dgm:t>
        <a:bodyPr/>
        <a:lstStyle/>
        <a:p>
          <a:r>
            <a:rPr lang="es-ES" sz="2400" b="1" dirty="0">
              <a:latin typeface="Bahnschrift Condensed" panose="020B0502040204020203" pitchFamily="34" charset="0"/>
              <a:cs typeface="Arial" panose="020B0604020202020204" pitchFamily="34" charset="0"/>
            </a:rPr>
            <a:t>Recursos Propios $23.898.146</a:t>
          </a:r>
          <a:endParaRPr lang="es-CO" sz="2400" b="1" dirty="0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12D48CF2-06FC-4347-AAB4-A6F704BB466B}" type="parTrans" cxnId="{FB5962A1-F621-47D7-964B-5161BFAAC262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CE2AA090-5A39-4439-AFBF-FAEA8C19187B}" type="sibTrans" cxnId="{FB5962A1-F621-47D7-964B-5161BFAAC262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8784C8F8-D27A-4F37-B2D1-D7744F9A09C4}">
      <dgm:prSet phldrT="[Texto]" custT="1"/>
      <dgm:spPr/>
      <dgm:t>
        <a:bodyPr/>
        <a:lstStyle/>
        <a:p>
          <a:r>
            <a:rPr lang="es-ES" sz="2400" b="1" dirty="0">
              <a:latin typeface="Bahnschrift Condensed" panose="020B0502040204020203" pitchFamily="34" charset="0"/>
              <a:cs typeface="Arial" panose="020B0604020202020204" pitchFamily="34" charset="0"/>
            </a:rPr>
            <a:t>Municipio de Florencia – Transferencias $55.461.959</a:t>
          </a:r>
          <a:endParaRPr lang="es-CO" sz="2400" b="1" dirty="0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3F0C74A5-50AF-402E-BD29-7AE16C46BDE5}" type="parTrans" cxnId="{C4880C0C-C7E1-4C9A-9F2C-D99C4B5A8EB8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3FCDE969-C172-401C-B0B6-20EA2BFF7E8E}" type="sibTrans" cxnId="{C4880C0C-C7E1-4C9A-9F2C-D99C4B5A8EB8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3C21476F-F576-4A42-BA4D-C078957B90B8}">
      <dgm:prSet phldrT="[Texto]" custT="1"/>
      <dgm:spPr/>
      <dgm:t>
        <a:bodyPr/>
        <a:lstStyle/>
        <a:p>
          <a:r>
            <a:rPr lang="es-ES" sz="2400" b="1" dirty="0">
              <a:latin typeface="Bahnschrift Condensed" panose="020B0502040204020203" pitchFamily="34" charset="0"/>
              <a:cs typeface="Arial" panose="020B0604020202020204" pitchFamily="34" charset="0"/>
            </a:rPr>
            <a:t>Reconocimiento $2.528.000</a:t>
          </a:r>
          <a:endParaRPr lang="es-CO" sz="2400" b="1" dirty="0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6857D33C-B771-47D6-9EA5-AF90998996BD}" type="parTrans" cxnId="{6B05FBD5-DAE3-463F-8867-CFBA013DFB4D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0D653468-A168-4844-93CF-3D54FC1561DE}" type="sibTrans" cxnId="{6B05FBD5-DAE3-463F-8867-CFBA013DFB4D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5B9135F2-4B98-4F03-82B9-1DB7B2AA2A9E}">
      <dgm:prSet phldrT="[Texto]" custT="1"/>
      <dgm:spPr/>
      <dgm:t>
        <a:bodyPr/>
        <a:lstStyle/>
        <a:p>
          <a:r>
            <a:rPr lang="es-ES" sz="2400" b="1" dirty="0">
              <a:latin typeface="Bahnschrift Condensed" panose="020B0502040204020203" pitchFamily="34" charset="0"/>
              <a:cs typeface="Arial" panose="020B0604020202020204" pitchFamily="34" charset="0"/>
            </a:rPr>
            <a:t>Financieros $632.094</a:t>
          </a:r>
          <a:endParaRPr lang="es-CO" sz="2400" b="1" dirty="0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9534FC4C-F8C3-4C22-823F-979814F3B7DE}" type="parTrans" cxnId="{8AD6300C-609F-49ED-9DA4-FD3E4B31211E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95485F2C-B69E-48F6-9329-61F9E9E4A15E}" type="sibTrans" cxnId="{8AD6300C-609F-49ED-9DA4-FD3E4B31211E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7DC78EC2-1866-440F-87E3-653C5DF2E179}" type="pres">
      <dgm:prSet presAssocID="{7BD1CF91-F4C5-4D0C-BEAF-0EF4B68C0D9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F3F8FB1-645C-4F11-BCF0-89D7D87F37AC}" type="pres">
      <dgm:prSet presAssocID="{E5468EC2-AB27-4DCD-BDD6-BAF56073E423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3824BF3-596A-4D18-B070-231669951F3D}" type="pres">
      <dgm:prSet presAssocID="{A32CA8DF-B540-454C-981C-1B9ADDBC9089}" presName="sibTrans" presStyleCnt="0"/>
      <dgm:spPr/>
    </dgm:pt>
    <dgm:pt modelId="{683CE66B-2277-4D8C-9CAB-AA3C4550B544}" type="pres">
      <dgm:prSet presAssocID="{8784C8F8-D27A-4F37-B2D1-D7744F9A09C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EF5E93B-60BE-417E-A585-3512C5B57478}" type="pres">
      <dgm:prSet presAssocID="{3FCDE969-C172-401C-B0B6-20EA2BFF7E8E}" presName="sibTrans" presStyleCnt="0"/>
      <dgm:spPr/>
    </dgm:pt>
    <dgm:pt modelId="{BCC41CD5-1125-40E1-82D8-BF7B7CB8B938}" type="pres">
      <dgm:prSet presAssocID="{3FE0B21D-DFE4-4D40-B6EA-8898545204A7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B8E28F1-7E42-431E-B3FD-DC6DDF44644A}" type="pres">
      <dgm:prSet presAssocID="{DF154BFA-7F6F-465C-A98A-899DC5EB48C7}" presName="sibTrans" presStyleCnt="0"/>
      <dgm:spPr/>
    </dgm:pt>
    <dgm:pt modelId="{C018B6A3-27AF-4D1C-A6A9-A8325DBEAD62}" type="pres">
      <dgm:prSet presAssocID="{EC4701CE-AB11-4B24-8D41-29C14059ED0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648E8A0-E6B5-4453-947D-EDDD32528C46}" type="pres">
      <dgm:prSet presAssocID="{CE2AA090-5A39-4439-AFBF-FAEA8C19187B}" presName="sibTrans" presStyleCnt="0"/>
      <dgm:spPr/>
    </dgm:pt>
    <dgm:pt modelId="{64ED1998-ACCF-4ED2-93AD-9C3A6885C0EF}" type="pres">
      <dgm:prSet presAssocID="{3C21476F-F576-4A42-BA4D-C078957B90B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DE4549C-1753-4A69-BAB9-418084AB7EF1}" type="pres">
      <dgm:prSet presAssocID="{0D653468-A168-4844-93CF-3D54FC1561DE}" presName="sibTrans" presStyleCnt="0"/>
      <dgm:spPr/>
    </dgm:pt>
    <dgm:pt modelId="{943E2ADC-D178-456C-B9AA-1EBCAE7C1F10}" type="pres">
      <dgm:prSet presAssocID="{5B9135F2-4B98-4F03-82B9-1DB7B2AA2A9E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C9D782D-5ACA-47D7-A38D-D0599C5135AF}" type="presOf" srcId="{3C21476F-F576-4A42-BA4D-C078957B90B8}" destId="{64ED1998-ACCF-4ED2-93AD-9C3A6885C0EF}" srcOrd="0" destOrd="0" presId="urn:microsoft.com/office/officeart/2005/8/layout/default"/>
    <dgm:cxn modelId="{046E3507-0F6A-46E5-9EB8-054E9FB802F4}" type="presOf" srcId="{EC4701CE-AB11-4B24-8D41-29C14059ED02}" destId="{C018B6A3-27AF-4D1C-A6A9-A8325DBEAD62}" srcOrd="0" destOrd="0" presId="urn:microsoft.com/office/officeart/2005/8/layout/default"/>
    <dgm:cxn modelId="{C283CE75-8D37-460E-8D7B-E2EDEA00B323}" type="presOf" srcId="{3FE0B21D-DFE4-4D40-B6EA-8898545204A7}" destId="{BCC41CD5-1125-40E1-82D8-BF7B7CB8B938}" srcOrd="0" destOrd="0" presId="urn:microsoft.com/office/officeart/2005/8/layout/default"/>
    <dgm:cxn modelId="{8AD6300C-609F-49ED-9DA4-FD3E4B31211E}" srcId="{7BD1CF91-F4C5-4D0C-BEAF-0EF4B68C0D90}" destId="{5B9135F2-4B98-4F03-82B9-1DB7B2AA2A9E}" srcOrd="5" destOrd="0" parTransId="{9534FC4C-F8C3-4C22-823F-979814F3B7DE}" sibTransId="{95485F2C-B69E-48F6-9329-61F9E9E4A15E}"/>
    <dgm:cxn modelId="{DBCEB3B5-DC6F-42E2-AD4D-8F4BFE4CFE1A}" srcId="{7BD1CF91-F4C5-4D0C-BEAF-0EF4B68C0D90}" destId="{3FE0B21D-DFE4-4D40-B6EA-8898545204A7}" srcOrd="2" destOrd="0" parTransId="{2F24B614-4344-418E-89BD-9C1508E1747E}" sibTransId="{DF154BFA-7F6F-465C-A98A-899DC5EB48C7}"/>
    <dgm:cxn modelId="{6C744FC0-B136-44A8-B178-92A12CBF8683}" type="presOf" srcId="{8784C8F8-D27A-4F37-B2D1-D7744F9A09C4}" destId="{683CE66B-2277-4D8C-9CAB-AA3C4550B544}" srcOrd="0" destOrd="0" presId="urn:microsoft.com/office/officeart/2005/8/layout/default"/>
    <dgm:cxn modelId="{C8BEF56C-7ACF-4B43-B509-DCD5C4E15160}" type="presOf" srcId="{7BD1CF91-F4C5-4D0C-BEAF-0EF4B68C0D90}" destId="{7DC78EC2-1866-440F-87E3-653C5DF2E179}" srcOrd="0" destOrd="0" presId="urn:microsoft.com/office/officeart/2005/8/layout/default"/>
    <dgm:cxn modelId="{64C326D3-11DA-4AF4-A5BA-9A08AF45C6C8}" srcId="{7BD1CF91-F4C5-4D0C-BEAF-0EF4B68C0D90}" destId="{E5468EC2-AB27-4DCD-BDD6-BAF56073E423}" srcOrd="0" destOrd="0" parTransId="{A5F9E42F-215D-4F12-A05A-5081F254EF11}" sibTransId="{A32CA8DF-B540-454C-981C-1B9ADDBC9089}"/>
    <dgm:cxn modelId="{FB5962A1-F621-47D7-964B-5161BFAAC262}" srcId="{7BD1CF91-F4C5-4D0C-BEAF-0EF4B68C0D90}" destId="{EC4701CE-AB11-4B24-8D41-29C14059ED02}" srcOrd="3" destOrd="0" parTransId="{12D48CF2-06FC-4347-AAB4-A6F704BB466B}" sibTransId="{CE2AA090-5A39-4439-AFBF-FAEA8C19187B}"/>
    <dgm:cxn modelId="{6B05FBD5-DAE3-463F-8867-CFBA013DFB4D}" srcId="{7BD1CF91-F4C5-4D0C-BEAF-0EF4B68C0D90}" destId="{3C21476F-F576-4A42-BA4D-C078957B90B8}" srcOrd="4" destOrd="0" parTransId="{6857D33C-B771-47D6-9EA5-AF90998996BD}" sibTransId="{0D653468-A168-4844-93CF-3D54FC1561DE}"/>
    <dgm:cxn modelId="{D7AAEF08-DE38-4AD5-A071-4B57FADD2917}" type="presOf" srcId="{5B9135F2-4B98-4F03-82B9-1DB7B2AA2A9E}" destId="{943E2ADC-D178-456C-B9AA-1EBCAE7C1F10}" srcOrd="0" destOrd="0" presId="urn:microsoft.com/office/officeart/2005/8/layout/default"/>
    <dgm:cxn modelId="{C4880C0C-C7E1-4C9A-9F2C-D99C4B5A8EB8}" srcId="{7BD1CF91-F4C5-4D0C-BEAF-0EF4B68C0D90}" destId="{8784C8F8-D27A-4F37-B2D1-D7744F9A09C4}" srcOrd="1" destOrd="0" parTransId="{3F0C74A5-50AF-402E-BD29-7AE16C46BDE5}" sibTransId="{3FCDE969-C172-401C-B0B6-20EA2BFF7E8E}"/>
    <dgm:cxn modelId="{DAFA8EA7-4C98-4061-92E5-78981B604DE5}" type="presOf" srcId="{E5468EC2-AB27-4DCD-BDD6-BAF56073E423}" destId="{9F3F8FB1-645C-4F11-BCF0-89D7D87F37AC}" srcOrd="0" destOrd="0" presId="urn:microsoft.com/office/officeart/2005/8/layout/default"/>
    <dgm:cxn modelId="{C39D25EE-078F-4628-BCFF-92B1284811C5}" type="presParOf" srcId="{7DC78EC2-1866-440F-87E3-653C5DF2E179}" destId="{9F3F8FB1-645C-4F11-BCF0-89D7D87F37AC}" srcOrd="0" destOrd="0" presId="urn:microsoft.com/office/officeart/2005/8/layout/default"/>
    <dgm:cxn modelId="{58FAE195-FE4F-4A87-89A1-FE875B0D055B}" type="presParOf" srcId="{7DC78EC2-1866-440F-87E3-653C5DF2E179}" destId="{D3824BF3-596A-4D18-B070-231669951F3D}" srcOrd="1" destOrd="0" presId="urn:microsoft.com/office/officeart/2005/8/layout/default"/>
    <dgm:cxn modelId="{65722C6E-6581-4F4B-9D54-9866A548A2C2}" type="presParOf" srcId="{7DC78EC2-1866-440F-87E3-653C5DF2E179}" destId="{683CE66B-2277-4D8C-9CAB-AA3C4550B544}" srcOrd="2" destOrd="0" presId="urn:microsoft.com/office/officeart/2005/8/layout/default"/>
    <dgm:cxn modelId="{8C0EA226-EFEF-4C98-ADC9-E540BA10DEF6}" type="presParOf" srcId="{7DC78EC2-1866-440F-87E3-653C5DF2E179}" destId="{8EF5E93B-60BE-417E-A585-3512C5B57478}" srcOrd="3" destOrd="0" presId="urn:microsoft.com/office/officeart/2005/8/layout/default"/>
    <dgm:cxn modelId="{723CB211-9176-4C6F-87B1-213FBC8BBDD7}" type="presParOf" srcId="{7DC78EC2-1866-440F-87E3-653C5DF2E179}" destId="{BCC41CD5-1125-40E1-82D8-BF7B7CB8B938}" srcOrd="4" destOrd="0" presId="urn:microsoft.com/office/officeart/2005/8/layout/default"/>
    <dgm:cxn modelId="{F4984930-0998-4F8E-9B66-0BD4937AF61D}" type="presParOf" srcId="{7DC78EC2-1866-440F-87E3-653C5DF2E179}" destId="{5B8E28F1-7E42-431E-B3FD-DC6DDF44644A}" srcOrd="5" destOrd="0" presId="urn:microsoft.com/office/officeart/2005/8/layout/default"/>
    <dgm:cxn modelId="{8496D483-ECBF-47A8-9AE4-1FC66423C310}" type="presParOf" srcId="{7DC78EC2-1866-440F-87E3-653C5DF2E179}" destId="{C018B6A3-27AF-4D1C-A6A9-A8325DBEAD62}" srcOrd="6" destOrd="0" presId="urn:microsoft.com/office/officeart/2005/8/layout/default"/>
    <dgm:cxn modelId="{A343F01F-BB00-4206-B9EB-E37426571C01}" type="presParOf" srcId="{7DC78EC2-1866-440F-87E3-653C5DF2E179}" destId="{C648E8A0-E6B5-4453-947D-EDDD32528C46}" srcOrd="7" destOrd="0" presId="urn:microsoft.com/office/officeart/2005/8/layout/default"/>
    <dgm:cxn modelId="{9BEBEBDB-8DBE-4EA4-BEC4-F0F28ED43FC4}" type="presParOf" srcId="{7DC78EC2-1866-440F-87E3-653C5DF2E179}" destId="{64ED1998-ACCF-4ED2-93AD-9C3A6885C0EF}" srcOrd="8" destOrd="0" presId="urn:microsoft.com/office/officeart/2005/8/layout/default"/>
    <dgm:cxn modelId="{9ADB7581-A2E9-4392-B007-D13DAF81E24B}" type="presParOf" srcId="{7DC78EC2-1866-440F-87E3-653C5DF2E179}" destId="{5DE4549C-1753-4A69-BAB9-418084AB7EF1}" srcOrd="9" destOrd="0" presId="urn:microsoft.com/office/officeart/2005/8/layout/default"/>
    <dgm:cxn modelId="{2F80B186-818A-46BC-99F9-FB5B3C3B01E6}" type="presParOf" srcId="{7DC78EC2-1866-440F-87E3-653C5DF2E179}" destId="{943E2ADC-D178-456C-B9AA-1EBCAE7C1F1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6A8D8D8-B52E-4076-A735-4A955C9A0B44}" type="doc">
      <dgm:prSet loTypeId="urn:microsoft.com/office/officeart/2005/8/layout/pList1" loCatId="picture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s-CO"/>
        </a:p>
      </dgm:t>
    </dgm:pt>
    <dgm:pt modelId="{F101C16C-5B1A-4C4C-82D4-08924FEBB0DD}">
      <dgm:prSet phldrT="[Texto]" custT="1"/>
      <dgm:spPr/>
      <dgm:t>
        <a:bodyPr/>
        <a:lstStyle/>
        <a:p>
          <a:r>
            <a:rPr lang="es-ES" sz="2400" dirty="0">
              <a:latin typeface="Bahnschrift Condensed" panose="020B0502040204020203" pitchFamily="34" charset="0"/>
            </a:rPr>
            <a:t>Televisores (3) $5.354.600</a:t>
          </a:r>
          <a:endParaRPr lang="es-CO" sz="2400" dirty="0">
            <a:latin typeface="Bahnschrift Condensed" panose="020B0502040204020203" pitchFamily="34" charset="0"/>
          </a:endParaRPr>
        </a:p>
      </dgm:t>
    </dgm:pt>
    <dgm:pt modelId="{7664663B-BFEF-473E-8D75-2CAE1B1D5DBD}" type="parTrans" cxnId="{CC863961-E926-4076-B067-B97F5CABF3A7}">
      <dgm:prSet/>
      <dgm:spPr/>
      <dgm:t>
        <a:bodyPr/>
        <a:lstStyle/>
        <a:p>
          <a:endParaRPr lang="es-CO" sz="2400">
            <a:latin typeface="Bahnschrift Condensed" panose="020B0502040204020203" pitchFamily="34" charset="0"/>
          </a:endParaRPr>
        </a:p>
      </dgm:t>
    </dgm:pt>
    <dgm:pt modelId="{D1D121A5-B2F8-4D53-BD7E-38A91F3AE12B}" type="sibTrans" cxnId="{CC863961-E926-4076-B067-B97F5CABF3A7}">
      <dgm:prSet/>
      <dgm:spPr/>
      <dgm:t>
        <a:bodyPr/>
        <a:lstStyle/>
        <a:p>
          <a:endParaRPr lang="es-CO" sz="2400">
            <a:latin typeface="Bahnschrift Condensed" panose="020B0502040204020203" pitchFamily="34" charset="0"/>
          </a:endParaRPr>
        </a:p>
      </dgm:t>
    </dgm:pt>
    <dgm:pt modelId="{112EC51E-B2B5-42CB-B271-C03FA39E515F}">
      <dgm:prSet phldrT="[Texto]" custT="1"/>
      <dgm:spPr/>
      <dgm:t>
        <a:bodyPr/>
        <a:lstStyle/>
        <a:p>
          <a:r>
            <a:rPr lang="es-ES" sz="2400" dirty="0">
              <a:latin typeface="Bahnschrift Condensed" panose="020B0502040204020203" pitchFamily="34" charset="0"/>
            </a:rPr>
            <a:t>Equipos proyecto comunicaciones $8.047.000</a:t>
          </a:r>
          <a:endParaRPr lang="es-CO" sz="2400" dirty="0">
            <a:latin typeface="Bahnschrift Condensed" panose="020B0502040204020203" pitchFamily="34" charset="0"/>
          </a:endParaRPr>
        </a:p>
      </dgm:t>
    </dgm:pt>
    <dgm:pt modelId="{60A5A57A-9DC1-4D54-A6D7-D531BC425003}" type="parTrans" cxnId="{7D5DD200-3FCC-44FC-B6BC-66E784DBE59A}">
      <dgm:prSet/>
      <dgm:spPr/>
      <dgm:t>
        <a:bodyPr/>
        <a:lstStyle/>
        <a:p>
          <a:endParaRPr lang="es-CO" sz="2400">
            <a:latin typeface="Bahnschrift Condensed" panose="020B0502040204020203" pitchFamily="34" charset="0"/>
          </a:endParaRPr>
        </a:p>
      </dgm:t>
    </dgm:pt>
    <dgm:pt modelId="{94F1D5CA-432E-42B0-BB33-708E342A99EC}" type="sibTrans" cxnId="{7D5DD200-3FCC-44FC-B6BC-66E784DBE59A}">
      <dgm:prSet/>
      <dgm:spPr/>
      <dgm:t>
        <a:bodyPr/>
        <a:lstStyle/>
        <a:p>
          <a:endParaRPr lang="es-CO" sz="2400">
            <a:latin typeface="Bahnschrift Condensed" panose="020B0502040204020203" pitchFamily="34" charset="0"/>
          </a:endParaRPr>
        </a:p>
      </dgm:t>
    </dgm:pt>
    <dgm:pt modelId="{020C1C47-30A6-4CEF-B5CF-8FBD46E2037B}" type="pres">
      <dgm:prSet presAssocID="{C6A8D8D8-B52E-4076-A735-4A955C9A0B4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86E8305-71AC-44C2-AC0C-25B3CD388ADF}" type="pres">
      <dgm:prSet presAssocID="{F101C16C-5B1A-4C4C-82D4-08924FEBB0DD}" presName="compNode" presStyleCnt="0"/>
      <dgm:spPr/>
    </dgm:pt>
    <dgm:pt modelId="{F193E03B-88A1-4E6F-ACBC-49B3BC262225}" type="pres">
      <dgm:prSet presAssocID="{F101C16C-5B1A-4C4C-82D4-08924FEBB0DD}" presName="pict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2000" b="-52000"/>
          </a:stretch>
        </a:blipFill>
      </dgm:spPr>
    </dgm:pt>
    <dgm:pt modelId="{C438117F-7ED9-4CB0-971B-E758B9EB7336}" type="pres">
      <dgm:prSet presAssocID="{F101C16C-5B1A-4C4C-82D4-08924FEBB0DD}" presName="textRec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7B15EE-ECD2-4CE8-9AFB-7D0DF05C6A63}" type="pres">
      <dgm:prSet presAssocID="{D1D121A5-B2F8-4D53-BD7E-38A91F3AE12B}" presName="sibTrans" presStyleLbl="sibTrans2D1" presStyleIdx="0" presStyleCnt="0"/>
      <dgm:spPr/>
      <dgm:t>
        <a:bodyPr/>
        <a:lstStyle/>
        <a:p>
          <a:endParaRPr lang="es-ES"/>
        </a:p>
      </dgm:t>
    </dgm:pt>
    <dgm:pt modelId="{DB155032-8EF4-473B-8051-A50E4105CACD}" type="pres">
      <dgm:prSet presAssocID="{112EC51E-B2B5-42CB-B271-C03FA39E515F}" presName="compNode" presStyleCnt="0"/>
      <dgm:spPr/>
    </dgm:pt>
    <dgm:pt modelId="{05868227-C310-4BA4-8F48-6B0514CFBB69}" type="pres">
      <dgm:prSet presAssocID="{112EC51E-B2B5-42CB-B271-C03FA39E515F}" presName="pictRect" presStyleLbl="nod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C01DCD6A-9F2A-4F3A-9224-9F05CEF89102}" type="pres">
      <dgm:prSet presAssocID="{112EC51E-B2B5-42CB-B271-C03FA39E515F}" presName="textRec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9924D95-2A6A-4DFE-8672-15D001A4433B}" type="presOf" srcId="{F101C16C-5B1A-4C4C-82D4-08924FEBB0DD}" destId="{C438117F-7ED9-4CB0-971B-E758B9EB7336}" srcOrd="0" destOrd="0" presId="urn:microsoft.com/office/officeart/2005/8/layout/pList1"/>
    <dgm:cxn modelId="{BB500EA3-5CE0-4902-9B39-ED2E97409E11}" type="presOf" srcId="{D1D121A5-B2F8-4D53-BD7E-38A91F3AE12B}" destId="{917B15EE-ECD2-4CE8-9AFB-7D0DF05C6A63}" srcOrd="0" destOrd="0" presId="urn:microsoft.com/office/officeart/2005/8/layout/pList1"/>
    <dgm:cxn modelId="{7D5DD200-3FCC-44FC-B6BC-66E784DBE59A}" srcId="{C6A8D8D8-B52E-4076-A735-4A955C9A0B44}" destId="{112EC51E-B2B5-42CB-B271-C03FA39E515F}" srcOrd="1" destOrd="0" parTransId="{60A5A57A-9DC1-4D54-A6D7-D531BC425003}" sibTransId="{94F1D5CA-432E-42B0-BB33-708E342A99EC}"/>
    <dgm:cxn modelId="{EE7C4A37-777D-4734-8CC0-E9F010F27249}" type="presOf" srcId="{C6A8D8D8-B52E-4076-A735-4A955C9A0B44}" destId="{020C1C47-30A6-4CEF-B5CF-8FBD46E2037B}" srcOrd="0" destOrd="0" presId="urn:microsoft.com/office/officeart/2005/8/layout/pList1"/>
    <dgm:cxn modelId="{CC863961-E926-4076-B067-B97F5CABF3A7}" srcId="{C6A8D8D8-B52E-4076-A735-4A955C9A0B44}" destId="{F101C16C-5B1A-4C4C-82D4-08924FEBB0DD}" srcOrd="0" destOrd="0" parTransId="{7664663B-BFEF-473E-8D75-2CAE1B1D5DBD}" sibTransId="{D1D121A5-B2F8-4D53-BD7E-38A91F3AE12B}"/>
    <dgm:cxn modelId="{D9FF3F05-6447-4732-B575-C88E3A37D90C}" type="presOf" srcId="{112EC51E-B2B5-42CB-B271-C03FA39E515F}" destId="{C01DCD6A-9F2A-4F3A-9224-9F05CEF89102}" srcOrd="0" destOrd="0" presId="urn:microsoft.com/office/officeart/2005/8/layout/pList1"/>
    <dgm:cxn modelId="{5D3CF626-F564-4FA8-99D4-589168227C53}" type="presParOf" srcId="{020C1C47-30A6-4CEF-B5CF-8FBD46E2037B}" destId="{B86E8305-71AC-44C2-AC0C-25B3CD388ADF}" srcOrd="0" destOrd="0" presId="urn:microsoft.com/office/officeart/2005/8/layout/pList1"/>
    <dgm:cxn modelId="{353D9689-68E4-473A-B5C0-C0ABD5E82EA8}" type="presParOf" srcId="{B86E8305-71AC-44C2-AC0C-25B3CD388ADF}" destId="{F193E03B-88A1-4E6F-ACBC-49B3BC262225}" srcOrd="0" destOrd="0" presId="urn:microsoft.com/office/officeart/2005/8/layout/pList1"/>
    <dgm:cxn modelId="{381BF677-0938-4699-BA66-A08B0237A7FF}" type="presParOf" srcId="{B86E8305-71AC-44C2-AC0C-25B3CD388ADF}" destId="{C438117F-7ED9-4CB0-971B-E758B9EB7336}" srcOrd="1" destOrd="0" presId="urn:microsoft.com/office/officeart/2005/8/layout/pList1"/>
    <dgm:cxn modelId="{B5DEF5DF-88FF-4D48-93B6-D9B32D25BECF}" type="presParOf" srcId="{020C1C47-30A6-4CEF-B5CF-8FBD46E2037B}" destId="{917B15EE-ECD2-4CE8-9AFB-7D0DF05C6A63}" srcOrd="1" destOrd="0" presId="urn:microsoft.com/office/officeart/2005/8/layout/pList1"/>
    <dgm:cxn modelId="{2627A446-1288-4FA9-A1FE-B55ADACB6537}" type="presParOf" srcId="{020C1C47-30A6-4CEF-B5CF-8FBD46E2037B}" destId="{DB155032-8EF4-473B-8051-A50E4105CACD}" srcOrd="2" destOrd="0" presId="urn:microsoft.com/office/officeart/2005/8/layout/pList1"/>
    <dgm:cxn modelId="{3830CE30-AF4F-4167-9B75-17E7A9254C54}" type="presParOf" srcId="{DB155032-8EF4-473B-8051-A50E4105CACD}" destId="{05868227-C310-4BA4-8F48-6B0514CFBB69}" srcOrd="0" destOrd="0" presId="urn:microsoft.com/office/officeart/2005/8/layout/pList1"/>
    <dgm:cxn modelId="{DEADCA59-C822-4826-9431-7EE85007EABB}" type="presParOf" srcId="{DB155032-8EF4-473B-8051-A50E4105CACD}" destId="{C01DCD6A-9F2A-4F3A-9224-9F05CEF89102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7A74D53-89C9-4715-99BA-9B10D25F3C39}" type="doc">
      <dgm:prSet loTypeId="urn:microsoft.com/office/officeart/2005/8/layout/pyramid2" loCatId="pyramid" qsTypeId="urn:microsoft.com/office/officeart/2005/8/quickstyle/simple1" qsCatId="simple" csTypeId="urn:microsoft.com/office/officeart/2005/8/colors/colorful4" csCatId="colorful" phldr="1"/>
      <dgm:spPr/>
    </dgm:pt>
    <dgm:pt modelId="{E8E815F5-9D93-4FBB-BDF7-94BDE9408346}">
      <dgm:prSet phldrT="[Texto]" custT="1"/>
      <dgm:spPr/>
      <dgm:t>
        <a:bodyPr/>
        <a:lstStyle/>
        <a:p>
          <a:r>
            <a:rPr lang="es-ES" sz="2800" dirty="0">
              <a:latin typeface="Bahnschrift Condensed" panose="020B0502040204020203" pitchFamily="34" charset="0"/>
            </a:rPr>
            <a:t>Olimpiada de matemáticas $320.000</a:t>
          </a:r>
          <a:endParaRPr lang="es-CO" sz="2800" b="1" dirty="0">
            <a:latin typeface="Bahnschrift Condensed" panose="020B0502040204020203" pitchFamily="34" charset="0"/>
          </a:endParaRPr>
        </a:p>
      </dgm:t>
    </dgm:pt>
    <dgm:pt modelId="{2B093EE1-BACD-45FB-B725-0C2D515D1EF8}" type="parTrans" cxnId="{B8D32C73-792D-48AD-B6AB-4901DD0E6B2C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</a:endParaRPr>
        </a:p>
      </dgm:t>
    </dgm:pt>
    <dgm:pt modelId="{4A8465E3-BB9A-4642-A988-09A16EFFDCD8}" type="sibTrans" cxnId="{B8D32C73-792D-48AD-B6AB-4901DD0E6B2C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</a:endParaRPr>
        </a:p>
      </dgm:t>
    </dgm:pt>
    <dgm:pt modelId="{2122033A-448F-4D51-888F-4C7239E7958B}">
      <dgm:prSet phldrT="[Texto]" custT="1"/>
      <dgm:spPr/>
      <dgm:t>
        <a:bodyPr/>
        <a:lstStyle/>
        <a:p>
          <a:r>
            <a:rPr lang="es-ES" sz="2800" dirty="0">
              <a:latin typeface="Bahnschrift Condensed" panose="020B0502040204020203" pitchFamily="34" charset="0"/>
            </a:rPr>
            <a:t>Libro voces de esperanza $8.480.000</a:t>
          </a:r>
          <a:endParaRPr lang="es-CO" sz="2800" b="1" dirty="0">
            <a:latin typeface="Bahnschrift Condensed" panose="020B0502040204020203" pitchFamily="34" charset="0"/>
          </a:endParaRPr>
        </a:p>
      </dgm:t>
    </dgm:pt>
    <dgm:pt modelId="{3926F916-F701-4EBB-A7AF-9EADA71E8B73}" type="parTrans" cxnId="{AB502319-A83B-4A2B-B1CC-2DF9E2F0EFF2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</a:endParaRPr>
        </a:p>
      </dgm:t>
    </dgm:pt>
    <dgm:pt modelId="{89130EAC-B62A-4C6D-9305-D353606E8746}" type="sibTrans" cxnId="{AB502319-A83B-4A2B-B1CC-2DF9E2F0EFF2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</a:endParaRPr>
        </a:p>
      </dgm:t>
    </dgm:pt>
    <dgm:pt modelId="{707B752E-778D-42A5-9981-D1180560C20B}">
      <dgm:prSet phldrT="[Texto]" custT="1"/>
      <dgm:spPr/>
      <dgm:t>
        <a:bodyPr/>
        <a:lstStyle/>
        <a:p>
          <a:r>
            <a:rPr lang="es-ES" sz="2800" dirty="0">
              <a:latin typeface="Bahnschrift Condensed" panose="020B0502040204020203" pitchFamily="34" charset="0"/>
            </a:rPr>
            <a:t>Semana de liderazgo $27.815.440</a:t>
          </a:r>
          <a:endParaRPr lang="es-CO" sz="2800" b="1" dirty="0">
            <a:latin typeface="Bahnschrift Condensed" panose="020B0502040204020203" pitchFamily="34" charset="0"/>
          </a:endParaRPr>
        </a:p>
      </dgm:t>
    </dgm:pt>
    <dgm:pt modelId="{588AC50D-75E3-4DA2-8D4F-0693222DFA97}" type="parTrans" cxnId="{4FE601CF-0036-4273-9B48-70B5E62B929F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</a:endParaRPr>
        </a:p>
      </dgm:t>
    </dgm:pt>
    <dgm:pt modelId="{215C6A60-B273-40BD-85EF-B8BCA27C03B9}" type="sibTrans" cxnId="{4FE601CF-0036-4273-9B48-70B5E62B929F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</a:endParaRPr>
        </a:p>
      </dgm:t>
    </dgm:pt>
    <dgm:pt modelId="{CE84D7AB-26E7-4F2E-A512-465FD65ED02E}">
      <dgm:prSet phldrT="[Texto]" custT="1"/>
      <dgm:spPr/>
      <dgm:t>
        <a:bodyPr/>
        <a:lstStyle/>
        <a:p>
          <a:r>
            <a:rPr lang="es-ES" sz="2800" dirty="0">
              <a:latin typeface="Bahnschrift Condensed" panose="020B0502040204020203" pitchFamily="34" charset="0"/>
            </a:rPr>
            <a:t>Logística grados $1.960.000</a:t>
          </a:r>
          <a:endParaRPr lang="es-CO" sz="2800" b="1" dirty="0">
            <a:latin typeface="Bahnschrift Condensed" panose="020B0502040204020203" pitchFamily="34" charset="0"/>
          </a:endParaRPr>
        </a:p>
      </dgm:t>
    </dgm:pt>
    <dgm:pt modelId="{D26C1CB0-2F59-486D-AEB1-ED3990BA3158}" type="parTrans" cxnId="{D4562C18-0EDB-43F4-BF92-11675D45AB18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</a:endParaRPr>
        </a:p>
      </dgm:t>
    </dgm:pt>
    <dgm:pt modelId="{16D32A7A-03CA-47BA-BF7C-DBD8138BB476}" type="sibTrans" cxnId="{D4562C18-0EDB-43F4-BF92-11675D45AB18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</a:endParaRPr>
        </a:p>
      </dgm:t>
    </dgm:pt>
    <dgm:pt modelId="{0E9F66B7-4AA1-49A8-8E39-5886203A39ED}">
      <dgm:prSet phldrT="[Texto]" custT="1"/>
      <dgm:spPr/>
      <dgm:t>
        <a:bodyPr/>
        <a:lstStyle/>
        <a:p>
          <a:r>
            <a:rPr lang="es-ES" sz="2800" dirty="0">
              <a:latin typeface="Bahnschrift Condensed" panose="020B0502040204020203" pitchFamily="34" charset="0"/>
            </a:rPr>
            <a:t>Materiales y papelería $6.548.600</a:t>
          </a:r>
          <a:endParaRPr lang="es-CO" sz="2800" b="1" dirty="0">
            <a:latin typeface="Bahnschrift Condensed" panose="020B0502040204020203" pitchFamily="34" charset="0"/>
          </a:endParaRPr>
        </a:p>
      </dgm:t>
    </dgm:pt>
    <dgm:pt modelId="{C297B8C2-DDD2-486A-ABDD-D97AA80595B9}" type="parTrans" cxnId="{DA376DA2-CDF8-46DA-A26C-67F5D316E4CD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</a:endParaRPr>
        </a:p>
      </dgm:t>
    </dgm:pt>
    <dgm:pt modelId="{2097DE26-32E7-422A-8EC7-CC55123FA855}" type="sibTrans" cxnId="{DA376DA2-CDF8-46DA-A26C-67F5D316E4CD}">
      <dgm:prSet/>
      <dgm:spPr/>
      <dgm:t>
        <a:bodyPr/>
        <a:lstStyle/>
        <a:p>
          <a:endParaRPr lang="es-CO" sz="2400" b="1">
            <a:latin typeface="Bahnschrift Condensed" panose="020B0502040204020203" pitchFamily="34" charset="0"/>
          </a:endParaRPr>
        </a:p>
      </dgm:t>
    </dgm:pt>
    <dgm:pt modelId="{25DA3384-4D80-4B1B-A688-9D12055294E2}" type="pres">
      <dgm:prSet presAssocID="{67A74D53-89C9-4715-99BA-9B10D25F3C39}" presName="compositeShape" presStyleCnt="0">
        <dgm:presLayoutVars>
          <dgm:dir/>
          <dgm:resizeHandles/>
        </dgm:presLayoutVars>
      </dgm:prSet>
      <dgm:spPr/>
    </dgm:pt>
    <dgm:pt modelId="{F5A07CE9-2199-4900-A21A-C805E0DA3479}" type="pres">
      <dgm:prSet presAssocID="{67A74D53-89C9-4715-99BA-9B10D25F3C39}" presName="pyramid" presStyleLbl="node1" presStyleIdx="0" presStyleCnt="1"/>
      <dgm:spPr/>
    </dgm:pt>
    <dgm:pt modelId="{A64630CE-8CF9-4484-ACF4-203689514F7D}" type="pres">
      <dgm:prSet presAssocID="{67A74D53-89C9-4715-99BA-9B10D25F3C39}" presName="theList" presStyleCnt="0"/>
      <dgm:spPr/>
    </dgm:pt>
    <dgm:pt modelId="{4E1F3FC5-CF4A-4680-B3FD-FDF6A189ADF4}" type="pres">
      <dgm:prSet presAssocID="{E8E815F5-9D93-4FBB-BDF7-94BDE9408346}" presName="aNode" presStyleLbl="fgAcc1" presStyleIdx="0" presStyleCnt="5" custScaleX="19488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4AFEFA8-E93F-4165-9FEC-6CF67CADD85F}" type="pres">
      <dgm:prSet presAssocID="{E8E815F5-9D93-4FBB-BDF7-94BDE9408346}" presName="aSpace" presStyleCnt="0"/>
      <dgm:spPr/>
    </dgm:pt>
    <dgm:pt modelId="{2AAE0F6D-490A-461B-AAF5-A2B0AA12A953}" type="pres">
      <dgm:prSet presAssocID="{CE84D7AB-26E7-4F2E-A512-465FD65ED02E}" presName="aNode" presStyleLbl="fgAcc1" presStyleIdx="1" presStyleCnt="5" custScaleX="19409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86A2E14-32ED-4EAE-BD6E-462FB38F9E9B}" type="pres">
      <dgm:prSet presAssocID="{CE84D7AB-26E7-4F2E-A512-465FD65ED02E}" presName="aSpace" presStyleCnt="0"/>
      <dgm:spPr/>
    </dgm:pt>
    <dgm:pt modelId="{9C9A690A-A370-4E0A-B5F5-23B7B3B60971}" type="pres">
      <dgm:prSet presAssocID="{0E9F66B7-4AA1-49A8-8E39-5886203A39ED}" presName="aNode" presStyleLbl="fgAcc1" presStyleIdx="2" presStyleCnt="5" custScaleX="19409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651E98-BF82-41A4-AF1B-DFBA34E474B4}" type="pres">
      <dgm:prSet presAssocID="{0E9F66B7-4AA1-49A8-8E39-5886203A39ED}" presName="aSpace" presStyleCnt="0"/>
      <dgm:spPr/>
    </dgm:pt>
    <dgm:pt modelId="{7A29D2F3-933B-4F86-A254-A152BC1C116F}" type="pres">
      <dgm:prSet presAssocID="{2122033A-448F-4D51-888F-4C7239E7958B}" presName="aNode" presStyleLbl="fgAcc1" presStyleIdx="3" presStyleCnt="5" custScaleX="19409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C034EE2-5664-4374-82A9-CE084D1E1C78}" type="pres">
      <dgm:prSet presAssocID="{2122033A-448F-4D51-888F-4C7239E7958B}" presName="aSpace" presStyleCnt="0"/>
      <dgm:spPr/>
    </dgm:pt>
    <dgm:pt modelId="{1BE28512-6664-4960-8121-A0B122CB77A7}" type="pres">
      <dgm:prSet presAssocID="{707B752E-778D-42A5-9981-D1180560C20B}" presName="aNode" presStyleLbl="fgAcc1" presStyleIdx="4" presStyleCnt="5" custScaleX="19409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1819FAB-20E8-4B03-93E9-82C030CA5BDE}" type="pres">
      <dgm:prSet presAssocID="{707B752E-778D-42A5-9981-D1180560C20B}" presName="aSpace" presStyleCnt="0"/>
      <dgm:spPr/>
    </dgm:pt>
  </dgm:ptLst>
  <dgm:cxnLst>
    <dgm:cxn modelId="{B8D32C73-792D-48AD-B6AB-4901DD0E6B2C}" srcId="{67A74D53-89C9-4715-99BA-9B10D25F3C39}" destId="{E8E815F5-9D93-4FBB-BDF7-94BDE9408346}" srcOrd="0" destOrd="0" parTransId="{2B093EE1-BACD-45FB-B725-0C2D515D1EF8}" sibTransId="{4A8465E3-BB9A-4642-A988-09A16EFFDCD8}"/>
    <dgm:cxn modelId="{D4562C18-0EDB-43F4-BF92-11675D45AB18}" srcId="{67A74D53-89C9-4715-99BA-9B10D25F3C39}" destId="{CE84D7AB-26E7-4F2E-A512-465FD65ED02E}" srcOrd="1" destOrd="0" parTransId="{D26C1CB0-2F59-486D-AEB1-ED3990BA3158}" sibTransId="{16D32A7A-03CA-47BA-BF7C-DBD8138BB476}"/>
    <dgm:cxn modelId="{9355304C-E27B-43F5-B9AF-6431BEF3999D}" type="presOf" srcId="{2122033A-448F-4D51-888F-4C7239E7958B}" destId="{7A29D2F3-933B-4F86-A254-A152BC1C116F}" srcOrd="0" destOrd="0" presId="urn:microsoft.com/office/officeart/2005/8/layout/pyramid2"/>
    <dgm:cxn modelId="{DA376DA2-CDF8-46DA-A26C-67F5D316E4CD}" srcId="{67A74D53-89C9-4715-99BA-9B10D25F3C39}" destId="{0E9F66B7-4AA1-49A8-8E39-5886203A39ED}" srcOrd="2" destOrd="0" parTransId="{C297B8C2-DDD2-486A-ABDD-D97AA80595B9}" sibTransId="{2097DE26-32E7-422A-8EC7-CC55123FA855}"/>
    <dgm:cxn modelId="{C833AB48-A2DF-486E-A6DD-2C6B71300392}" type="presOf" srcId="{707B752E-778D-42A5-9981-D1180560C20B}" destId="{1BE28512-6664-4960-8121-A0B122CB77A7}" srcOrd="0" destOrd="0" presId="urn:microsoft.com/office/officeart/2005/8/layout/pyramid2"/>
    <dgm:cxn modelId="{856E4B3C-D092-402E-9DE3-D695354095B5}" type="presOf" srcId="{E8E815F5-9D93-4FBB-BDF7-94BDE9408346}" destId="{4E1F3FC5-CF4A-4680-B3FD-FDF6A189ADF4}" srcOrd="0" destOrd="0" presId="urn:microsoft.com/office/officeart/2005/8/layout/pyramid2"/>
    <dgm:cxn modelId="{4FE601CF-0036-4273-9B48-70B5E62B929F}" srcId="{67A74D53-89C9-4715-99BA-9B10D25F3C39}" destId="{707B752E-778D-42A5-9981-D1180560C20B}" srcOrd="4" destOrd="0" parTransId="{588AC50D-75E3-4DA2-8D4F-0693222DFA97}" sibTransId="{215C6A60-B273-40BD-85EF-B8BCA27C03B9}"/>
    <dgm:cxn modelId="{AB502319-A83B-4A2B-B1CC-2DF9E2F0EFF2}" srcId="{67A74D53-89C9-4715-99BA-9B10D25F3C39}" destId="{2122033A-448F-4D51-888F-4C7239E7958B}" srcOrd="3" destOrd="0" parTransId="{3926F916-F701-4EBB-A7AF-9EADA71E8B73}" sibTransId="{89130EAC-B62A-4C6D-9305-D353606E8746}"/>
    <dgm:cxn modelId="{CF6D5B5F-BDF1-48D1-9EB2-CA4F793F72AE}" type="presOf" srcId="{CE84D7AB-26E7-4F2E-A512-465FD65ED02E}" destId="{2AAE0F6D-490A-461B-AAF5-A2B0AA12A953}" srcOrd="0" destOrd="0" presId="urn:microsoft.com/office/officeart/2005/8/layout/pyramid2"/>
    <dgm:cxn modelId="{7DD51D3F-401D-4076-B9B9-CB2694D6C1C0}" type="presOf" srcId="{67A74D53-89C9-4715-99BA-9B10D25F3C39}" destId="{25DA3384-4D80-4B1B-A688-9D12055294E2}" srcOrd="0" destOrd="0" presId="urn:microsoft.com/office/officeart/2005/8/layout/pyramid2"/>
    <dgm:cxn modelId="{19550B60-8298-4440-B494-8771CBF0E56B}" type="presOf" srcId="{0E9F66B7-4AA1-49A8-8E39-5886203A39ED}" destId="{9C9A690A-A370-4E0A-B5F5-23B7B3B60971}" srcOrd="0" destOrd="0" presId="urn:microsoft.com/office/officeart/2005/8/layout/pyramid2"/>
    <dgm:cxn modelId="{F14A6725-5F81-47FB-A5A6-3EB68BBB4BA6}" type="presParOf" srcId="{25DA3384-4D80-4B1B-A688-9D12055294E2}" destId="{F5A07CE9-2199-4900-A21A-C805E0DA3479}" srcOrd="0" destOrd="0" presId="urn:microsoft.com/office/officeart/2005/8/layout/pyramid2"/>
    <dgm:cxn modelId="{79886842-89E2-46A1-ABE8-5E9F8DB5B1D3}" type="presParOf" srcId="{25DA3384-4D80-4B1B-A688-9D12055294E2}" destId="{A64630CE-8CF9-4484-ACF4-203689514F7D}" srcOrd="1" destOrd="0" presId="urn:microsoft.com/office/officeart/2005/8/layout/pyramid2"/>
    <dgm:cxn modelId="{902299CE-5846-4F81-8263-4316E0E09127}" type="presParOf" srcId="{A64630CE-8CF9-4484-ACF4-203689514F7D}" destId="{4E1F3FC5-CF4A-4680-B3FD-FDF6A189ADF4}" srcOrd="0" destOrd="0" presId="urn:microsoft.com/office/officeart/2005/8/layout/pyramid2"/>
    <dgm:cxn modelId="{54DF85FA-C6C4-458A-8664-1F273E0E1E8F}" type="presParOf" srcId="{A64630CE-8CF9-4484-ACF4-203689514F7D}" destId="{F4AFEFA8-E93F-4165-9FEC-6CF67CADD85F}" srcOrd="1" destOrd="0" presId="urn:microsoft.com/office/officeart/2005/8/layout/pyramid2"/>
    <dgm:cxn modelId="{19D21F7E-CEC0-409A-BF26-EBDCC16C6B1E}" type="presParOf" srcId="{A64630CE-8CF9-4484-ACF4-203689514F7D}" destId="{2AAE0F6D-490A-461B-AAF5-A2B0AA12A953}" srcOrd="2" destOrd="0" presId="urn:microsoft.com/office/officeart/2005/8/layout/pyramid2"/>
    <dgm:cxn modelId="{BC82F6A9-3FE6-4906-BD6E-92DD6CD323C8}" type="presParOf" srcId="{A64630CE-8CF9-4484-ACF4-203689514F7D}" destId="{A86A2E14-32ED-4EAE-BD6E-462FB38F9E9B}" srcOrd="3" destOrd="0" presId="urn:microsoft.com/office/officeart/2005/8/layout/pyramid2"/>
    <dgm:cxn modelId="{07EDA4CB-F688-411A-954E-180E9C43F3F9}" type="presParOf" srcId="{A64630CE-8CF9-4484-ACF4-203689514F7D}" destId="{9C9A690A-A370-4E0A-B5F5-23B7B3B60971}" srcOrd="4" destOrd="0" presId="urn:microsoft.com/office/officeart/2005/8/layout/pyramid2"/>
    <dgm:cxn modelId="{3FBA3095-0CB3-4AF6-AA4C-66EEB4DFFBD8}" type="presParOf" srcId="{A64630CE-8CF9-4484-ACF4-203689514F7D}" destId="{67651E98-BF82-41A4-AF1B-DFBA34E474B4}" srcOrd="5" destOrd="0" presId="urn:microsoft.com/office/officeart/2005/8/layout/pyramid2"/>
    <dgm:cxn modelId="{D5FD0EE0-178F-4C06-A3A6-181978A8DD54}" type="presParOf" srcId="{A64630CE-8CF9-4484-ACF4-203689514F7D}" destId="{7A29D2F3-933B-4F86-A254-A152BC1C116F}" srcOrd="6" destOrd="0" presId="urn:microsoft.com/office/officeart/2005/8/layout/pyramid2"/>
    <dgm:cxn modelId="{0F9664A1-8382-4DD6-A1E6-1879EEBE7698}" type="presParOf" srcId="{A64630CE-8CF9-4484-ACF4-203689514F7D}" destId="{EC034EE2-5664-4374-82A9-CE084D1E1C78}" srcOrd="7" destOrd="0" presId="urn:microsoft.com/office/officeart/2005/8/layout/pyramid2"/>
    <dgm:cxn modelId="{6045DE94-3EBB-4E61-B751-095E995210EB}" type="presParOf" srcId="{A64630CE-8CF9-4484-ACF4-203689514F7D}" destId="{1BE28512-6664-4960-8121-A0B122CB77A7}" srcOrd="8" destOrd="0" presId="urn:microsoft.com/office/officeart/2005/8/layout/pyramid2"/>
    <dgm:cxn modelId="{587072F1-C800-493F-BCF2-114017228905}" type="presParOf" srcId="{A64630CE-8CF9-4484-ACF4-203689514F7D}" destId="{B1819FAB-20E8-4B03-93E9-82C030CA5BDE}" srcOrd="9" destOrd="0" presId="urn:microsoft.com/office/officeart/2005/8/layout/pyramid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24AF66C-E4C1-4E61-BF36-D8BCAD5F0EF2}" type="doc">
      <dgm:prSet loTypeId="urn:microsoft.com/office/officeart/2005/8/layout/vList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16F7F512-56B1-44AD-ABDD-93D9BB05F8E4}">
      <dgm:prSet phldrT="[Texto]" custT="1"/>
      <dgm:spPr/>
      <dgm:t>
        <a:bodyPr/>
        <a:lstStyle/>
        <a:p>
          <a:pPr algn="ctr"/>
          <a:r>
            <a:rPr lang="es-ES" sz="3200" dirty="0">
              <a:latin typeface="Bahnschrift Condensed" panose="020B0502040204020203" pitchFamily="34" charset="0"/>
              <a:cs typeface="Arial" panose="020B0604020202020204" pitchFamily="34" charset="0"/>
            </a:rPr>
            <a:t>Servicios profesionales de contador $13.600.000</a:t>
          </a:r>
          <a:endParaRPr lang="es-CO" sz="3200" dirty="0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D6C7C633-E90D-4D09-9E53-58617B3377BD}" type="parTrans" cxnId="{65CF6F3D-4B0B-4E3D-87CE-51EB102DD892}">
      <dgm:prSet/>
      <dgm:spPr/>
      <dgm:t>
        <a:bodyPr/>
        <a:lstStyle/>
        <a:p>
          <a:endParaRPr lang="es-CO" sz="3200">
            <a:latin typeface="Bahnschrift Condensed" panose="020B0502040204020203" pitchFamily="34" charset="0"/>
          </a:endParaRPr>
        </a:p>
      </dgm:t>
    </dgm:pt>
    <dgm:pt modelId="{1CCB66A0-5A08-4002-B7E4-7B50AC2ED57E}" type="sibTrans" cxnId="{65CF6F3D-4B0B-4E3D-87CE-51EB102DD892}">
      <dgm:prSet/>
      <dgm:spPr/>
      <dgm:t>
        <a:bodyPr/>
        <a:lstStyle/>
        <a:p>
          <a:endParaRPr lang="es-CO" sz="3200">
            <a:latin typeface="Bahnschrift Condensed" panose="020B0502040204020203" pitchFamily="34" charset="0"/>
          </a:endParaRPr>
        </a:p>
      </dgm:t>
    </dgm:pt>
    <dgm:pt modelId="{BEA1F29B-05D4-41A6-AB96-9114D4BA51D1}">
      <dgm:prSet phldrT="[Texto]" custT="1"/>
      <dgm:spPr/>
      <dgm:t>
        <a:bodyPr/>
        <a:lstStyle/>
        <a:p>
          <a:pPr algn="ctr"/>
          <a:r>
            <a:rPr lang="es-ES" sz="3200" dirty="0">
              <a:latin typeface="Bahnschrift Condensed" panose="020B0502040204020203" pitchFamily="34" charset="0"/>
              <a:cs typeface="Arial" panose="020B0604020202020204" pitchFamily="34" charset="0"/>
            </a:rPr>
            <a:t>Mantenimiento equipos de computo e impresoras $920.000</a:t>
          </a:r>
          <a:endParaRPr lang="es-CO" sz="3200" dirty="0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8C6BC1BF-E5A5-483F-9C4F-94FB0B404DC6}" type="parTrans" cxnId="{52D9AA77-3D6A-48E2-AE8B-6CAC0D6FF9D3}">
      <dgm:prSet/>
      <dgm:spPr/>
      <dgm:t>
        <a:bodyPr/>
        <a:lstStyle/>
        <a:p>
          <a:endParaRPr lang="es-CO" sz="3200">
            <a:latin typeface="Bahnschrift Condensed" panose="020B0502040204020203" pitchFamily="34" charset="0"/>
          </a:endParaRPr>
        </a:p>
      </dgm:t>
    </dgm:pt>
    <dgm:pt modelId="{EFDF9312-21C1-4B29-A46F-7DF8CA9D97FB}" type="sibTrans" cxnId="{52D9AA77-3D6A-48E2-AE8B-6CAC0D6FF9D3}">
      <dgm:prSet/>
      <dgm:spPr/>
      <dgm:t>
        <a:bodyPr/>
        <a:lstStyle/>
        <a:p>
          <a:endParaRPr lang="es-CO" sz="3200">
            <a:latin typeface="Bahnschrift Condensed" panose="020B0502040204020203" pitchFamily="34" charset="0"/>
          </a:endParaRPr>
        </a:p>
      </dgm:t>
    </dgm:pt>
    <dgm:pt modelId="{133FA7E4-CDEF-4DFE-BD8E-30E26C2B4342}">
      <dgm:prSet phldrT="[Texto]" custT="1"/>
      <dgm:spPr/>
      <dgm:t>
        <a:bodyPr/>
        <a:lstStyle/>
        <a:p>
          <a:pPr algn="ctr"/>
          <a:r>
            <a:rPr lang="es-CO" sz="3200" dirty="0">
              <a:latin typeface="Bahnschrift Condensed" panose="020B0502040204020203" pitchFamily="34" charset="0"/>
              <a:cs typeface="Arial" panose="020B0604020202020204" pitchFamily="34" charset="0"/>
            </a:rPr>
            <a:t>Software académico $4.000.000</a:t>
          </a:r>
        </a:p>
      </dgm:t>
    </dgm:pt>
    <dgm:pt modelId="{ABC4A57C-60CA-4B57-AB45-8EDE1CAA53A8}" type="parTrans" cxnId="{EB7F8C0B-A438-4837-8777-1AAD5E66C258}">
      <dgm:prSet/>
      <dgm:spPr/>
      <dgm:t>
        <a:bodyPr/>
        <a:lstStyle/>
        <a:p>
          <a:endParaRPr lang="es-CO" sz="3200">
            <a:latin typeface="Bahnschrift Condensed" panose="020B0502040204020203" pitchFamily="34" charset="0"/>
          </a:endParaRPr>
        </a:p>
      </dgm:t>
    </dgm:pt>
    <dgm:pt modelId="{808944D3-7B62-4460-BC81-7E5C9E0D236E}" type="sibTrans" cxnId="{EB7F8C0B-A438-4837-8777-1AAD5E66C258}">
      <dgm:prSet/>
      <dgm:spPr/>
      <dgm:t>
        <a:bodyPr/>
        <a:lstStyle/>
        <a:p>
          <a:endParaRPr lang="es-CO" sz="3200">
            <a:latin typeface="Bahnschrift Condensed" panose="020B0502040204020203" pitchFamily="34" charset="0"/>
          </a:endParaRPr>
        </a:p>
      </dgm:t>
    </dgm:pt>
    <dgm:pt modelId="{ABB4819C-5D54-4E6E-B1E0-391F22D18657}">
      <dgm:prSet phldrT="[Texto]" custT="1"/>
      <dgm:spPr/>
      <dgm:t>
        <a:bodyPr/>
        <a:lstStyle/>
        <a:p>
          <a:pPr algn="ctr"/>
          <a:r>
            <a:rPr lang="es-ES" sz="3200" dirty="0">
              <a:latin typeface="Bahnschrift Condensed" panose="020B0502040204020203" pitchFamily="34" charset="0"/>
              <a:cs typeface="Arial" panose="020B0604020202020204" pitchFamily="34" charset="0"/>
            </a:rPr>
            <a:t>Todero $16.333.333</a:t>
          </a:r>
          <a:endParaRPr lang="es-CO" sz="3200" dirty="0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5E82DD95-2FC2-47E1-B08B-9A0376C314F6}" type="parTrans" cxnId="{5E1F09F5-8796-47FE-B222-585B6A64B005}">
      <dgm:prSet/>
      <dgm:spPr/>
      <dgm:t>
        <a:bodyPr/>
        <a:lstStyle/>
        <a:p>
          <a:endParaRPr lang="es-CO" sz="3200">
            <a:latin typeface="Bahnschrift Condensed" panose="020B0502040204020203" pitchFamily="34" charset="0"/>
          </a:endParaRPr>
        </a:p>
      </dgm:t>
    </dgm:pt>
    <dgm:pt modelId="{44CBFA74-984D-4647-820C-65654F4A2A52}" type="sibTrans" cxnId="{5E1F09F5-8796-47FE-B222-585B6A64B005}">
      <dgm:prSet/>
      <dgm:spPr/>
      <dgm:t>
        <a:bodyPr/>
        <a:lstStyle/>
        <a:p>
          <a:endParaRPr lang="es-CO" sz="3200">
            <a:latin typeface="Bahnschrift Condensed" panose="020B0502040204020203" pitchFamily="34" charset="0"/>
          </a:endParaRPr>
        </a:p>
      </dgm:t>
    </dgm:pt>
    <dgm:pt modelId="{A8250092-3E1B-40D3-977D-0DD483EA3535}" type="pres">
      <dgm:prSet presAssocID="{424AF66C-E4C1-4E61-BF36-D8BCAD5F0EF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8889660-284F-4615-808F-DDC0C0511A50}" type="pres">
      <dgm:prSet presAssocID="{ABB4819C-5D54-4E6E-B1E0-391F22D18657}" presName="comp" presStyleCnt="0"/>
      <dgm:spPr/>
    </dgm:pt>
    <dgm:pt modelId="{BEC804D7-3257-4CE1-9730-8141E460C1E8}" type="pres">
      <dgm:prSet presAssocID="{ABB4819C-5D54-4E6E-B1E0-391F22D18657}" presName="box" presStyleLbl="node1" presStyleIdx="0" presStyleCnt="4"/>
      <dgm:spPr/>
      <dgm:t>
        <a:bodyPr/>
        <a:lstStyle/>
        <a:p>
          <a:endParaRPr lang="es-ES"/>
        </a:p>
      </dgm:t>
    </dgm:pt>
    <dgm:pt modelId="{DDE285DA-591A-46FE-B5EF-E00AD9621986}" type="pres">
      <dgm:prSet presAssocID="{ABB4819C-5D54-4E6E-B1E0-391F22D18657}" presName="img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 t="-60000" b="-60000"/>
          </a:stretch>
        </a:blipFill>
      </dgm:spPr>
      <dgm:extLst>
        <a:ext uri="{E40237B7-FDA0-4F09-8148-C483321AD2D9}">
          <dgm14:cNvPr xmlns:dgm14="http://schemas.microsoft.com/office/drawing/2010/diagram" id="0" name="" descr="Flechas de cheurón con relleno sólido"/>
        </a:ext>
      </dgm:extLst>
    </dgm:pt>
    <dgm:pt modelId="{EB757B86-564F-4474-A70A-B5F80C0E138A}" type="pres">
      <dgm:prSet presAssocID="{ABB4819C-5D54-4E6E-B1E0-391F22D18657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6F12A68-1835-486A-A323-F2A137461BCB}" type="pres">
      <dgm:prSet presAssocID="{44CBFA74-984D-4647-820C-65654F4A2A52}" presName="spacer" presStyleCnt="0"/>
      <dgm:spPr/>
    </dgm:pt>
    <dgm:pt modelId="{A19B4626-FE07-4713-93AC-8CBD198CCFC9}" type="pres">
      <dgm:prSet presAssocID="{16F7F512-56B1-44AD-ABDD-93D9BB05F8E4}" presName="comp" presStyleCnt="0"/>
      <dgm:spPr/>
    </dgm:pt>
    <dgm:pt modelId="{9A40F95E-5354-4F13-8C8A-E9720524A93E}" type="pres">
      <dgm:prSet presAssocID="{16F7F512-56B1-44AD-ABDD-93D9BB05F8E4}" presName="box" presStyleLbl="node1" presStyleIdx="1" presStyleCnt="4"/>
      <dgm:spPr/>
      <dgm:t>
        <a:bodyPr/>
        <a:lstStyle/>
        <a:p>
          <a:endParaRPr lang="es-ES"/>
        </a:p>
      </dgm:t>
    </dgm:pt>
    <dgm:pt modelId="{FF7117FF-F0B7-4135-AD49-78D11F08D940}" type="pres">
      <dgm:prSet presAssocID="{16F7F512-56B1-44AD-ABDD-93D9BB05F8E4}" presName="img" presStyleLbl="fgImgPlac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 t="-60000" b="-60000"/>
          </a:stretch>
        </a:blipFill>
      </dgm:spPr>
      <dgm:extLst>
        <a:ext uri="{E40237B7-FDA0-4F09-8148-C483321AD2D9}">
          <dgm14:cNvPr xmlns:dgm14="http://schemas.microsoft.com/office/drawing/2010/diagram" id="0" name="" descr="Flechas de cheurón con relleno sólido"/>
        </a:ext>
      </dgm:extLst>
    </dgm:pt>
    <dgm:pt modelId="{B1E460E0-0A75-43D8-B850-152A909335C0}" type="pres">
      <dgm:prSet presAssocID="{16F7F512-56B1-44AD-ABDD-93D9BB05F8E4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980513E-968C-4B75-B75A-9C8FBA882E80}" type="pres">
      <dgm:prSet presAssocID="{1CCB66A0-5A08-4002-B7E4-7B50AC2ED57E}" presName="spacer" presStyleCnt="0"/>
      <dgm:spPr/>
    </dgm:pt>
    <dgm:pt modelId="{E79D7DCD-A0B7-4675-B1AD-A4B828DE0263}" type="pres">
      <dgm:prSet presAssocID="{133FA7E4-CDEF-4DFE-BD8E-30E26C2B4342}" presName="comp" presStyleCnt="0"/>
      <dgm:spPr/>
    </dgm:pt>
    <dgm:pt modelId="{A38538E8-6DF5-4326-845F-F62D03520BE6}" type="pres">
      <dgm:prSet presAssocID="{133FA7E4-CDEF-4DFE-BD8E-30E26C2B4342}" presName="box" presStyleLbl="node1" presStyleIdx="2" presStyleCnt="4"/>
      <dgm:spPr/>
      <dgm:t>
        <a:bodyPr/>
        <a:lstStyle/>
        <a:p>
          <a:endParaRPr lang="es-ES"/>
        </a:p>
      </dgm:t>
    </dgm:pt>
    <dgm:pt modelId="{CB658993-6D19-4D09-8CBC-69F592084930}" type="pres">
      <dgm:prSet presAssocID="{133FA7E4-CDEF-4DFE-BD8E-30E26C2B4342}" presName="img" presStyleLbl="fgImgPlac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 t="-60000" b="-60000"/>
          </a:stretch>
        </a:blipFill>
      </dgm:spPr>
      <dgm:extLst>
        <a:ext uri="{E40237B7-FDA0-4F09-8148-C483321AD2D9}">
          <dgm14:cNvPr xmlns:dgm14="http://schemas.microsoft.com/office/drawing/2010/diagram" id="0" name="" descr="Flechas de cheurón con relleno sólido"/>
        </a:ext>
      </dgm:extLst>
    </dgm:pt>
    <dgm:pt modelId="{8B41FCC8-FD98-4C95-B47E-0978D20B97AB}" type="pres">
      <dgm:prSet presAssocID="{133FA7E4-CDEF-4DFE-BD8E-30E26C2B4342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EBB74F5-97C3-45BE-871B-82478E31F62F}" type="pres">
      <dgm:prSet presAssocID="{808944D3-7B62-4460-BC81-7E5C9E0D236E}" presName="spacer" presStyleCnt="0"/>
      <dgm:spPr/>
    </dgm:pt>
    <dgm:pt modelId="{2B4924D9-27C8-472E-BAAB-BB98269C3E26}" type="pres">
      <dgm:prSet presAssocID="{BEA1F29B-05D4-41A6-AB96-9114D4BA51D1}" presName="comp" presStyleCnt="0"/>
      <dgm:spPr/>
    </dgm:pt>
    <dgm:pt modelId="{B2A4FAEE-AF6C-4CE8-B44F-F53E31C3F853}" type="pres">
      <dgm:prSet presAssocID="{BEA1F29B-05D4-41A6-AB96-9114D4BA51D1}" presName="box" presStyleLbl="node1" presStyleIdx="3" presStyleCnt="4"/>
      <dgm:spPr/>
      <dgm:t>
        <a:bodyPr/>
        <a:lstStyle/>
        <a:p>
          <a:endParaRPr lang="es-ES"/>
        </a:p>
      </dgm:t>
    </dgm:pt>
    <dgm:pt modelId="{5054F72F-42A3-4122-A449-2A18188F0110}" type="pres">
      <dgm:prSet presAssocID="{BEA1F29B-05D4-41A6-AB96-9114D4BA51D1}" presName="img" presStyleLbl="fgImgPlac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 t="-60000" b="-60000"/>
          </a:stretch>
        </a:blipFill>
      </dgm:spPr>
      <dgm:extLst>
        <a:ext uri="{E40237B7-FDA0-4F09-8148-C483321AD2D9}">
          <dgm14:cNvPr xmlns:dgm14="http://schemas.microsoft.com/office/drawing/2010/diagram" id="0" name="" descr="Flechas de cheurón con relleno sólido"/>
        </a:ext>
      </dgm:extLst>
    </dgm:pt>
    <dgm:pt modelId="{F6A1AF81-B39B-4550-9F67-03AE3DD28742}" type="pres">
      <dgm:prSet presAssocID="{BEA1F29B-05D4-41A6-AB96-9114D4BA51D1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3FCE4EA-C898-497A-8B9A-D7CCB262FE59}" type="presOf" srcId="{BEA1F29B-05D4-41A6-AB96-9114D4BA51D1}" destId="{B2A4FAEE-AF6C-4CE8-B44F-F53E31C3F853}" srcOrd="0" destOrd="0" presId="urn:microsoft.com/office/officeart/2005/8/layout/vList4"/>
    <dgm:cxn modelId="{A9403A0E-3329-47A1-99E9-C1D691562976}" type="presOf" srcId="{16F7F512-56B1-44AD-ABDD-93D9BB05F8E4}" destId="{9A40F95E-5354-4F13-8C8A-E9720524A93E}" srcOrd="0" destOrd="0" presId="urn:microsoft.com/office/officeart/2005/8/layout/vList4"/>
    <dgm:cxn modelId="{90A79542-22FA-416B-9A41-70BD462757A4}" type="presOf" srcId="{16F7F512-56B1-44AD-ABDD-93D9BB05F8E4}" destId="{B1E460E0-0A75-43D8-B850-152A909335C0}" srcOrd="1" destOrd="0" presId="urn:microsoft.com/office/officeart/2005/8/layout/vList4"/>
    <dgm:cxn modelId="{3CC55662-7997-4FED-B068-552EF84382A7}" type="presOf" srcId="{BEA1F29B-05D4-41A6-AB96-9114D4BA51D1}" destId="{F6A1AF81-B39B-4550-9F67-03AE3DD28742}" srcOrd="1" destOrd="0" presId="urn:microsoft.com/office/officeart/2005/8/layout/vList4"/>
    <dgm:cxn modelId="{8A0B6CE4-9ECD-4FCA-83D4-F401B4F296CB}" type="presOf" srcId="{424AF66C-E4C1-4E61-BF36-D8BCAD5F0EF2}" destId="{A8250092-3E1B-40D3-977D-0DD483EA3535}" srcOrd="0" destOrd="0" presId="urn:microsoft.com/office/officeart/2005/8/layout/vList4"/>
    <dgm:cxn modelId="{5E1F09F5-8796-47FE-B222-585B6A64B005}" srcId="{424AF66C-E4C1-4E61-BF36-D8BCAD5F0EF2}" destId="{ABB4819C-5D54-4E6E-B1E0-391F22D18657}" srcOrd="0" destOrd="0" parTransId="{5E82DD95-2FC2-47E1-B08B-9A0376C314F6}" sibTransId="{44CBFA74-984D-4647-820C-65654F4A2A52}"/>
    <dgm:cxn modelId="{65CF6F3D-4B0B-4E3D-87CE-51EB102DD892}" srcId="{424AF66C-E4C1-4E61-BF36-D8BCAD5F0EF2}" destId="{16F7F512-56B1-44AD-ABDD-93D9BB05F8E4}" srcOrd="1" destOrd="0" parTransId="{D6C7C633-E90D-4D09-9E53-58617B3377BD}" sibTransId="{1CCB66A0-5A08-4002-B7E4-7B50AC2ED57E}"/>
    <dgm:cxn modelId="{808437CF-82DA-473C-B8D3-3BA81D3E6181}" type="presOf" srcId="{ABB4819C-5D54-4E6E-B1E0-391F22D18657}" destId="{EB757B86-564F-4474-A70A-B5F80C0E138A}" srcOrd="1" destOrd="0" presId="urn:microsoft.com/office/officeart/2005/8/layout/vList4"/>
    <dgm:cxn modelId="{263E219A-E747-4C1C-BB2E-C5C70EE4368C}" type="presOf" srcId="{ABB4819C-5D54-4E6E-B1E0-391F22D18657}" destId="{BEC804D7-3257-4CE1-9730-8141E460C1E8}" srcOrd="0" destOrd="0" presId="urn:microsoft.com/office/officeart/2005/8/layout/vList4"/>
    <dgm:cxn modelId="{52D9AA77-3D6A-48E2-AE8B-6CAC0D6FF9D3}" srcId="{424AF66C-E4C1-4E61-BF36-D8BCAD5F0EF2}" destId="{BEA1F29B-05D4-41A6-AB96-9114D4BA51D1}" srcOrd="3" destOrd="0" parTransId="{8C6BC1BF-E5A5-483F-9C4F-94FB0B404DC6}" sibTransId="{EFDF9312-21C1-4B29-A46F-7DF8CA9D97FB}"/>
    <dgm:cxn modelId="{EB7F8C0B-A438-4837-8777-1AAD5E66C258}" srcId="{424AF66C-E4C1-4E61-BF36-D8BCAD5F0EF2}" destId="{133FA7E4-CDEF-4DFE-BD8E-30E26C2B4342}" srcOrd="2" destOrd="0" parTransId="{ABC4A57C-60CA-4B57-AB45-8EDE1CAA53A8}" sibTransId="{808944D3-7B62-4460-BC81-7E5C9E0D236E}"/>
    <dgm:cxn modelId="{8D654758-899B-45F9-B80E-CE7758EB7788}" type="presOf" srcId="{133FA7E4-CDEF-4DFE-BD8E-30E26C2B4342}" destId="{8B41FCC8-FD98-4C95-B47E-0978D20B97AB}" srcOrd="1" destOrd="0" presId="urn:microsoft.com/office/officeart/2005/8/layout/vList4"/>
    <dgm:cxn modelId="{DA7D7562-551F-4614-9145-0F48F644EBF6}" type="presOf" srcId="{133FA7E4-CDEF-4DFE-BD8E-30E26C2B4342}" destId="{A38538E8-6DF5-4326-845F-F62D03520BE6}" srcOrd="0" destOrd="0" presId="urn:microsoft.com/office/officeart/2005/8/layout/vList4"/>
    <dgm:cxn modelId="{4851251C-54AD-45FC-8EC9-1F53D712605D}" type="presParOf" srcId="{A8250092-3E1B-40D3-977D-0DD483EA3535}" destId="{E8889660-284F-4615-808F-DDC0C0511A50}" srcOrd="0" destOrd="0" presId="urn:microsoft.com/office/officeart/2005/8/layout/vList4"/>
    <dgm:cxn modelId="{4BCF86CD-9E8F-4322-B9ED-5121AA2E24CE}" type="presParOf" srcId="{E8889660-284F-4615-808F-DDC0C0511A50}" destId="{BEC804D7-3257-4CE1-9730-8141E460C1E8}" srcOrd="0" destOrd="0" presId="urn:microsoft.com/office/officeart/2005/8/layout/vList4"/>
    <dgm:cxn modelId="{5FDB2E14-B39A-4BB5-9FB0-DC445D51C953}" type="presParOf" srcId="{E8889660-284F-4615-808F-DDC0C0511A50}" destId="{DDE285DA-591A-46FE-B5EF-E00AD9621986}" srcOrd="1" destOrd="0" presId="urn:microsoft.com/office/officeart/2005/8/layout/vList4"/>
    <dgm:cxn modelId="{40B2BB77-DBAC-4376-AC62-EE53BCBBD1D1}" type="presParOf" srcId="{E8889660-284F-4615-808F-DDC0C0511A50}" destId="{EB757B86-564F-4474-A70A-B5F80C0E138A}" srcOrd="2" destOrd="0" presId="urn:microsoft.com/office/officeart/2005/8/layout/vList4"/>
    <dgm:cxn modelId="{816DADDC-221A-44AC-A939-D4008C0D2398}" type="presParOf" srcId="{A8250092-3E1B-40D3-977D-0DD483EA3535}" destId="{F6F12A68-1835-486A-A323-F2A137461BCB}" srcOrd="1" destOrd="0" presId="urn:microsoft.com/office/officeart/2005/8/layout/vList4"/>
    <dgm:cxn modelId="{DCE33CD9-8A4A-4FD6-97BD-69D22E9404F9}" type="presParOf" srcId="{A8250092-3E1B-40D3-977D-0DD483EA3535}" destId="{A19B4626-FE07-4713-93AC-8CBD198CCFC9}" srcOrd="2" destOrd="0" presId="urn:microsoft.com/office/officeart/2005/8/layout/vList4"/>
    <dgm:cxn modelId="{6FB4EF6C-7E58-49F0-9E8B-97E649BDB618}" type="presParOf" srcId="{A19B4626-FE07-4713-93AC-8CBD198CCFC9}" destId="{9A40F95E-5354-4F13-8C8A-E9720524A93E}" srcOrd="0" destOrd="0" presId="urn:microsoft.com/office/officeart/2005/8/layout/vList4"/>
    <dgm:cxn modelId="{E981BCE5-A712-4525-BB86-34B98ADCE5FF}" type="presParOf" srcId="{A19B4626-FE07-4713-93AC-8CBD198CCFC9}" destId="{FF7117FF-F0B7-4135-AD49-78D11F08D940}" srcOrd="1" destOrd="0" presId="urn:microsoft.com/office/officeart/2005/8/layout/vList4"/>
    <dgm:cxn modelId="{9EEA60A7-8870-44A1-A837-EF5475140519}" type="presParOf" srcId="{A19B4626-FE07-4713-93AC-8CBD198CCFC9}" destId="{B1E460E0-0A75-43D8-B850-152A909335C0}" srcOrd="2" destOrd="0" presId="urn:microsoft.com/office/officeart/2005/8/layout/vList4"/>
    <dgm:cxn modelId="{EA1FE75C-C5B9-4999-BE5C-31CBE3390E68}" type="presParOf" srcId="{A8250092-3E1B-40D3-977D-0DD483EA3535}" destId="{7980513E-968C-4B75-B75A-9C8FBA882E80}" srcOrd="3" destOrd="0" presId="urn:microsoft.com/office/officeart/2005/8/layout/vList4"/>
    <dgm:cxn modelId="{77934A50-FB5C-42A5-951D-54A463FF813E}" type="presParOf" srcId="{A8250092-3E1B-40D3-977D-0DD483EA3535}" destId="{E79D7DCD-A0B7-4675-B1AD-A4B828DE0263}" srcOrd="4" destOrd="0" presId="urn:microsoft.com/office/officeart/2005/8/layout/vList4"/>
    <dgm:cxn modelId="{ADAE9906-E7E7-4FCD-B9CC-B3ED7B8F6C7C}" type="presParOf" srcId="{E79D7DCD-A0B7-4675-B1AD-A4B828DE0263}" destId="{A38538E8-6DF5-4326-845F-F62D03520BE6}" srcOrd="0" destOrd="0" presId="urn:microsoft.com/office/officeart/2005/8/layout/vList4"/>
    <dgm:cxn modelId="{F47245C2-C541-4F2D-9D80-D9C61CC9C1F2}" type="presParOf" srcId="{E79D7DCD-A0B7-4675-B1AD-A4B828DE0263}" destId="{CB658993-6D19-4D09-8CBC-69F592084930}" srcOrd="1" destOrd="0" presId="urn:microsoft.com/office/officeart/2005/8/layout/vList4"/>
    <dgm:cxn modelId="{C89EB4B1-EA12-435B-A4C0-9315B291B71F}" type="presParOf" srcId="{E79D7DCD-A0B7-4675-B1AD-A4B828DE0263}" destId="{8B41FCC8-FD98-4C95-B47E-0978D20B97AB}" srcOrd="2" destOrd="0" presId="urn:microsoft.com/office/officeart/2005/8/layout/vList4"/>
    <dgm:cxn modelId="{FCEF29AD-37F5-4919-8344-C976CEFE2C0B}" type="presParOf" srcId="{A8250092-3E1B-40D3-977D-0DD483EA3535}" destId="{FEBB74F5-97C3-45BE-871B-82478E31F62F}" srcOrd="5" destOrd="0" presId="urn:microsoft.com/office/officeart/2005/8/layout/vList4"/>
    <dgm:cxn modelId="{108D4BB8-449A-43B2-8D71-7B2C2DAAD226}" type="presParOf" srcId="{A8250092-3E1B-40D3-977D-0DD483EA3535}" destId="{2B4924D9-27C8-472E-BAAB-BB98269C3E26}" srcOrd="6" destOrd="0" presId="urn:microsoft.com/office/officeart/2005/8/layout/vList4"/>
    <dgm:cxn modelId="{91551A4E-4F89-4045-ADED-FC5099E43270}" type="presParOf" srcId="{2B4924D9-27C8-472E-BAAB-BB98269C3E26}" destId="{B2A4FAEE-AF6C-4CE8-B44F-F53E31C3F853}" srcOrd="0" destOrd="0" presId="urn:microsoft.com/office/officeart/2005/8/layout/vList4"/>
    <dgm:cxn modelId="{54326CD4-F4B4-48E1-BBEC-E22216DC3046}" type="presParOf" srcId="{2B4924D9-27C8-472E-BAAB-BB98269C3E26}" destId="{5054F72F-42A3-4122-A449-2A18188F0110}" srcOrd="1" destOrd="0" presId="urn:microsoft.com/office/officeart/2005/8/layout/vList4"/>
    <dgm:cxn modelId="{2C7D16DC-381F-4391-A90A-FC548FA228F1}" type="presParOf" srcId="{2B4924D9-27C8-472E-BAAB-BB98269C3E26}" destId="{F6A1AF81-B39B-4550-9F67-03AE3DD2874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24AF66C-E4C1-4E61-BF36-D8BCAD5F0EF2}" type="doc">
      <dgm:prSet loTypeId="urn:microsoft.com/office/officeart/2005/8/layout/default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856FFDF1-7D3C-4580-9720-EAD27D3FCEF0}">
      <dgm:prSet phldrT="[Texto]" custT="1"/>
      <dgm:spPr/>
      <dgm:t>
        <a:bodyPr/>
        <a:lstStyle/>
        <a:p>
          <a:r>
            <a:rPr lang="es-CO" sz="2800" dirty="0">
              <a:latin typeface="Bahnschrift Condensed" panose="020B0502040204020203" pitchFamily="34" charset="0"/>
              <a:cs typeface="Arial" panose="020B0604020202020204" pitchFamily="34" charset="0"/>
            </a:rPr>
            <a:t>Póliza $4.234.992 </a:t>
          </a:r>
        </a:p>
      </dgm:t>
    </dgm:pt>
    <dgm:pt modelId="{946FB317-3DD2-4BFA-AEC8-30FB353EA726}" type="parTrans" cxnId="{A5DF2635-7F3D-434C-BD50-573249523A37}">
      <dgm:prSet/>
      <dgm:spPr/>
      <dgm:t>
        <a:bodyPr/>
        <a:lstStyle/>
        <a:p>
          <a:endParaRPr lang="es-CO" sz="2800">
            <a:latin typeface="Bahnschrift Condensed" panose="020B0502040204020203" pitchFamily="34" charset="0"/>
          </a:endParaRPr>
        </a:p>
      </dgm:t>
    </dgm:pt>
    <dgm:pt modelId="{DEF52F8E-A40F-4CEB-81B5-456F7AED565E}" type="sibTrans" cxnId="{A5DF2635-7F3D-434C-BD50-573249523A37}">
      <dgm:prSet/>
      <dgm:spPr/>
      <dgm:t>
        <a:bodyPr/>
        <a:lstStyle/>
        <a:p>
          <a:endParaRPr lang="es-CO" sz="2800">
            <a:latin typeface="Bahnschrift Condensed" panose="020B0502040204020203" pitchFamily="34" charset="0"/>
          </a:endParaRPr>
        </a:p>
      </dgm:t>
    </dgm:pt>
    <dgm:pt modelId="{A3CDEB63-C558-45A3-AF0B-67BB5B842D0A}">
      <dgm:prSet phldrT="[Texto]" custT="1"/>
      <dgm:spPr/>
      <dgm:t>
        <a:bodyPr/>
        <a:lstStyle/>
        <a:p>
          <a:r>
            <a:rPr lang="es-ES" sz="2800" dirty="0">
              <a:latin typeface="Bahnschrift Condensed" panose="020B0502040204020203" pitchFamily="34" charset="0"/>
              <a:cs typeface="Arial" panose="020B0604020202020204" pitchFamily="34" charset="0"/>
            </a:rPr>
            <a:t>Financieros $590.088</a:t>
          </a:r>
          <a:endParaRPr lang="es-CO" sz="2800" dirty="0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39D461F3-12D5-4061-BFBE-54B54CDD592E}" type="parTrans" cxnId="{96BA9164-9671-4C57-B01F-7337A1E0AC70}">
      <dgm:prSet/>
      <dgm:spPr/>
      <dgm:t>
        <a:bodyPr/>
        <a:lstStyle/>
        <a:p>
          <a:endParaRPr lang="es-CO" sz="2800">
            <a:latin typeface="Bahnschrift Condensed" panose="020B0502040204020203" pitchFamily="34" charset="0"/>
          </a:endParaRPr>
        </a:p>
      </dgm:t>
    </dgm:pt>
    <dgm:pt modelId="{E4C0FFF3-AEFE-4660-AA8F-0E07131504E3}" type="sibTrans" cxnId="{96BA9164-9671-4C57-B01F-7337A1E0AC70}">
      <dgm:prSet/>
      <dgm:spPr/>
      <dgm:t>
        <a:bodyPr/>
        <a:lstStyle/>
        <a:p>
          <a:endParaRPr lang="es-CO" sz="2800">
            <a:latin typeface="Bahnschrift Condensed" panose="020B0502040204020203" pitchFamily="34" charset="0"/>
          </a:endParaRPr>
        </a:p>
      </dgm:t>
    </dgm:pt>
    <dgm:pt modelId="{8BF14004-BDFB-4EEB-ACAD-045E4E6140CD}">
      <dgm:prSet phldrT="[Texto]" custT="1"/>
      <dgm:spPr/>
      <dgm:t>
        <a:bodyPr/>
        <a:lstStyle/>
        <a:p>
          <a:r>
            <a:rPr lang="es-CO" sz="2800" dirty="0">
              <a:latin typeface="Bahnschrift Condensed" panose="020B0502040204020203" pitchFamily="34" charset="0"/>
              <a:cs typeface="Arial" panose="020B0604020202020204" pitchFamily="34" charset="0"/>
            </a:rPr>
            <a:t>Útiles de papelería $7.451.400</a:t>
          </a:r>
        </a:p>
      </dgm:t>
    </dgm:pt>
    <dgm:pt modelId="{5FCC19B6-3A91-4B2E-A4BC-082146E273B9}" type="parTrans" cxnId="{A2D9FBD5-F9F5-469B-9865-628496D2D6D3}">
      <dgm:prSet/>
      <dgm:spPr/>
      <dgm:t>
        <a:bodyPr/>
        <a:lstStyle/>
        <a:p>
          <a:endParaRPr lang="es-CO" sz="2800">
            <a:latin typeface="Bahnschrift Condensed" panose="020B0502040204020203" pitchFamily="34" charset="0"/>
          </a:endParaRPr>
        </a:p>
      </dgm:t>
    </dgm:pt>
    <dgm:pt modelId="{E8E7A6B6-5A2D-4857-9F03-1EA6ED13FDCF}" type="sibTrans" cxnId="{A2D9FBD5-F9F5-469B-9865-628496D2D6D3}">
      <dgm:prSet/>
      <dgm:spPr/>
      <dgm:t>
        <a:bodyPr/>
        <a:lstStyle/>
        <a:p>
          <a:endParaRPr lang="es-CO" sz="2800">
            <a:latin typeface="Bahnschrift Condensed" panose="020B0502040204020203" pitchFamily="34" charset="0"/>
          </a:endParaRPr>
        </a:p>
      </dgm:t>
    </dgm:pt>
    <dgm:pt modelId="{79F672C6-9CF2-44B4-8A6C-1D73B93834AD}">
      <dgm:prSet phldrT="[Texto]" custT="1"/>
      <dgm:spPr/>
      <dgm:t>
        <a:bodyPr/>
        <a:lstStyle/>
        <a:p>
          <a:r>
            <a:rPr lang="es-CO" sz="2800" dirty="0">
              <a:latin typeface="Bahnschrift Condensed" panose="020B0502040204020203" pitchFamily="34" charset="0"/>
              <a:cs typeface="Arial" panose="020B0604020202020204" pitchFamily="34" charset="0"/>
            </a:rPr>
            <a:t>Diplomas $6.040.000</a:t>
          </a:r>
        </a:p>
      </dgm:t>
    </dgm:pt>
    <dgm:pt modelId="{2FE4C235-656A-42FD-879C-11500E2FCEFF}" type="parTrans" cxnId="{1904B76C-8CD7-4758-8171-40B5E295FBF0}">
      <dgm:prSet/>
      <dgm:spPr/>
      <dgm:t>
        <a:bodyPr/>
        <a:lstStyle/>
        <a:p>
          <a:endParaRPr lang="es-CO" sz="2800">
            <a:latin typeface="Bahnschrift Condensed" panose="020B0502040204020203" pitchFamily="34" charset="0"/>
          </a:endParaRPr>
        </a:p>
      </dgm:t>
    </dgm:pt>
    <dgm:pt modelId="{6778A63C-60B9-4DEC-B2E0-CCD52C18A036}" type="sibTrans" cxnId="{1904B76C-8CD7-4758-8171-40B5E295FBF0}">
      <dgm:prSet/>
      <dgm:spPr/>
      <dgm:t>
        <a:bodyPr/>
        <a:lstStyle/>
        <a:p>
          <a:endParaRPr lang="es-CO" sz="2800">
            <a:latin typeface="Bahnschrift Condensed" panose="020B0502040204020203" pitchFamily="34" charset="0"/>
          </a:endParaRPr>
        </a:p>
      </dgm:t>
    </dgm:pt>
    <dgm:pt modelId="{03C55D09-3E4C-4637-9CE2-47FA26E7CB22}">
      <dgm:prSet phldrT="[Texto]" custT="1"/>
      <dgm:spPr/>
      <dgm:t>
        <a:bodyPr/>
        <a:lstStyle/>
        <a:p>
          <a:r>
            <a:rPr lang="es-ES" sz="2800" dirty="0">
              <a:latin typeface="Bahnschrift Condensed" panose="020B0502040204020203" pitchFamily="34" charset="0"/>
              <a:cs typeface="Arial" panose="020B0604020202020204" pitchFamily="34" charset="0"/>
            </a:rPr>
            <a:t>Plataforma notas $4.000.000</a:t>
          </a:r>
          <a:endParaRPr lang="es-CO" sz="2800" dirty="0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9B39E228-EB4A-4132-9E5E-2066009C856D}" type="parTrans" cxnId="{76D96437-2E42-47EC-921D-2EB4A5FD8B5A}">
      <dgm:prSet/>
      <dgm:spPr/>
      <dgm:t>
        <a:bodyPr/>
        <a:lstStyle/>
        <a:p>
          <a:endParaRPr lang="es-CO" sz="2800">
            <a:latin typeface="Bahnschrift Condensed" panose="020B0502040204020203" pitchFamily="34" charset="0"/>
          </a:endParaRPr>
        </a:p>
      </dgm:t>
    </dgm:pt>
    <dgm:pt modelId="{C32FDEB4-8FE9-41D1-8B24-D2F113424808}" type="sibTrans" cxnId="{76D96437-2E42-47EC-921D-2EB4A5FD8B5A}">
      <dgm:prSet/>
      <dgm:spPr/>
      <dgm:t>
        <a:bodyPr/>
        <a:lstStyle/>
        <a:p>
          <a:endParaRPr lang="es-CO" sz="2800">
            <a:latin typeface="Bahnschrift Condensed" panose="020B0502040204020203" pitchFamily="34" charset="0"/>
          </a:endParaRPr>
        </a:p>
      </dgm:t>
    </dgm:pt>
    <dgm:pt modelId="{0A2E3112-E3C4-4A2E-AE41-E4A42B173D7B}">
      <dgm:prSet phldrT="[Texto]" custT="1"/>
      <dgm:spPr/>
      <dgm:t>
        <a:bodyPr/>
        <a:lstStyle/>
        <a:p>
          <a:r>
            <a:rPr lang="es-ES" sz="2800" dirty="0">
              <a:latin typeface="Bahnschrift Condensed" panose="020B0502040204020203" pitchFamily="34" charset="0"/>
              <a:cs typeface="Arial" panose="020B0604020202020204" pitchFamily="34" charset="0"/>
            </a:rPr>
            <a:t>Elementos de aseo $8.000.000</a:t>
          </a:r>
          <a:endParaRPr lang="es-CO" sz="2800" dirty="0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02E1428A-E6F9-4E2D-8451-12E4533B84B5}" type="parTrans" cxnId="{90DA7432-D270-44AD-B8C3-8EEE8A53F7FB}">
      <dgm:prSet/>
      <dgm:spPr/>
      <dgm:t>
        <a:bodyPr/>
        <a:lstStyle/>
        <a:p>
          <a:endParaRPr lang="es-CO" sz="2800">
            <a:latin typeface="Bahnschrift Condensed" panose="020B0502040204020203" pitchFamily="34" charset="0"/>
          </a:endParaRPr>
        </a:p>
      </dgm:t>
    </dgm:pt>
    <dgm:pt modelId="{CDF5C5BA-36AB-4F33-B3A8-9D5C16F7AAD7}" type="sibTrans" cxnId="{90DA7432-D270-44AD-B8C3-8EEE8A53F7FB}">
      <dgm:prSet/>
      <dgm:spPr/>
      <dgm:t>
        <a:bodyPr/>
        <a:lstStyle/>
        <a:p>
          <a:endParaRPr lang="es-CO" sz="2800">
            <a:latin typeface="Bahnschrift Condensed" panose="020B0502040204020203" pitchFamily="34" charset="0"/>
          </a:endParaRPr>
        </a:p>
      </dgm:t>
    </dgm:pt>
    <dgm:pt modelId="{5F3AFD42-480A-4D63-9005-334BC3E11FCC}">
      <dgm:prSet phldrT="[Texto]" custT="1"/>
      <dgm:spPr/>
      <dgm:t>
        <a:bodyPr/>
        <a:lstStyle/>
        <a:p>
          <a:r>
            <a:rPr lang="es-ES" sz="2800" dirty="0">
              <a:latin typeface="Bahnschrift Condensed" panose="020B0502040204020203" pitchFamily="34" charset="0"/>
              <a:cs typeface="Arial" panose="020B0604020202020204" pitchFamily="34" charset="0"/>
            </a:rPr>
            <a:t>Combustible $800.000 </a:t>
          </a:r>
          <a:endParaRPr lang="es-CO" sz="2800" dirty="0">
            <a:latin typeface="Bahnschrift Condensed" panose="020B0502040204020203" pitchFamily="34" charset="0"/>
            <a:cs typeface="Arial" panose="020B0604020202020204" pitchFamily="34" charset="0"/>
          </a:endParaRPr>
        </a:p>
      </dgm:t>
    </dgm:pt>
    <dgm:pt modelId="{5E0AFD51-F657-4C28-8993-9345BB167138}" type="parTrans" cxnId="{96584C6F-9610-44C7-8312-4A43540A0F68}">
      <dgm:prSet/>
      <dgm:spPr/>
      <dgm:t>
        <a:bodyPr/>
        <a:lstStyle/>
        <a:p>
          <a:endParaRPr lang="es-CO" sz="2800">
            <a:latin typeface="Bahnschrift Condensed" panose="020B0502040204020203" pitchFamily="34" charset="0"/>
          </a:endParaRPr>
        </a:p>
      </dgm:t>
    </dgm:pt>
    <dgm:pt modelId="{8206849F-4FFA-477A-8490-FAB67A676756}" type="sibTrans" cxnId="{96584C6F-9610-44C7-8312-4A43540A0F68}">
      <dgm:prSet/>
      <dgm:spPr/>
      <dgm:t>
        <a:bodyPr/>
        <a:lstStyle/>
        <a:p>
          <a:endParaRPr lang="es-CO" sz="2800">
            <a:latin typeface="Bahnschrift Condensed" panose="020B0502040204020203" pitchFamily="34" charset="0"/>
          </a:endParaRPr>
        </a:p>
      </dgm:t>
    </dgm:pt>
    <dgm:pt modelId="{C66802A3-F6AA-4446-9E81-9673644FEF1D}" type="pres">
      <dgm:prSet presAssocID="{424AF66C-E4C1-4E61-BF36-D8BCAD5F0EF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27102E9-363D-443A-B6EC-C3B7258F360D}" type="pres">
      <dgm:prSet presAssocID="{A3CDEB63-C558-45A3-AF0B-67BB5B842D0A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0579B78-AB37-4FF8-842C-4C5B800F31E7}" type="pres">
      <dgm:prSet presAssocID="{E4C0FFF3-AEFE-4660-AA8F-0E07131504E3}" presName="sibTrans" presStyleCnt="0"/>
      <dgm:spPr/>
    </dgm:pt>
    <dgm:pt modelId="{B9DF29CF-19EB-483F-AEA0-22F1D80781FC}" type="pres">
      <dgm:prSet presAssocID="{5F3AFD42-480A-4D63-9005-334BC3E11FCC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98DC23D-767F-4402-A113-E16D02AFCD99}" type="pres">
      <dgm:prSet presAssocID="{8206849F-4FFA-477A-8490-FAB67A676756}" presName="sibTrans" presStyleCnt="0"/>
      <dgm:spPr/>
    </dgm:pt>
    <dgm:pt modelId="{D65F98E3-C1CF-4BE7-9BF1-1A0E11D3867B}" type="pres">
      <dgm:prSet presAssocID="{03C55D09-3E4C-4637-9CE2-47FA26E7CB22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DC8C747-8584-4CE7-8235-B49774D1383A}" type="pres">
      <dgm:prSet presAssocID="{C32FDEB4-8FE9-41D1-8B24-D2F113424808}" presName="sibTrans" presStyleCnt="0"/>
      <dgm:spPr/>
    </dgm:pt>
    <dgm:pt modelId="{CFCCED16-E58B-4B7B-8A78-1B693B2EB5CC}" type="pres">
      <dgm:prSet presAssocID="{856FFDF1-7D3C-4580-9720-EAD27D3FCEF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5AEB41C-ABD2-4ED0-9A83-7773F41816A9}" type="pres">
      <dgm:prSet presAssocID="{DEF52F8E-A40F-4CEB-81B5-456F7AED565E}" presName="sibTrans" presStyleCnt="0"/>
      <dgm:spPr/>
    </dgm:pt>
    <dgm:pt modelId="{84487CF8-6902-48A4-AFCB-51CB0292868D}" type="pres">
      <dgm:prSet presAssocID="{79F672C6-9CF2-44B4-8A6C-1D73B93834AD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9C3CEEB-BDD6-425E-B030-02E6356B188E}" type="pres">
      <dgm:prSet presAssocID="{6778A63C-60B9-4DEC-B2E0-CCD52C18A036}" presName="sibTrans" presStyleCnt="0"/>
      <dgm:spPr/>
    </dgm:pt>
    <dgm:pt modelId="{5114DA66-ED4F-4690-ACF1-5D38FA5FBB15}" type="pres">
      <dgm:prSet presAssocID="{8BF14004-BDFB-4EEB-ACAD-045E4E6140CD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9B80AD8-4DD8-47F1-8781-8B8D6D8F9C90}" type="pres">
      <dgm:prSet presAssocID="{E8E7A6B6-5A2D-4857-9F03-1EA6ED13FDCF}" presName="sibTrans" presStyleCnt="0"/>
      <dgm:spPr/>
    </dgm:pt>
    <dgm:pt modelId="{C05256C0-E735-4DFA-B736-E2EA969DD4A5}" type="pres">
      <dgm:prSet presAssocID="{0A2E3112-E3C4-4A2E-AE41-E4A42B173D7B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0DA7432-D270-44AD-B8C3-8EEE8A53F7FB}" srcId="{424AF66C-E4C1-4E61-BF36-D8BCAD5F0EF2}" destId="{0A2E3112-E3C4-4A2E-AE41-E4A42B173D7B}" srcOrd="6" destOrd="0" parTransId="{02E1428A-E6F9-4E2D-8451-12E4533B84B5}" sibTransId="{CDF5C5BA-36AB-4F33-B3A8-9D5C16F7AAD7}"/>
    <dgm:cxn modelId="{401FB244-F0B3-4615-87A2-F4D5DD00A86A}" type="presOf" srcId="{5F3AFD42-480A-4D63-9005-334BC3E11FCC}" destId="{B9DF29CF-19EB-483F-AEA0-22F1D80781FC}" srcOrd="0" destOrd="0" presId="urn:microsoft.com/office/officeart/2005/8/layout/default"/>
    <dgm:cxn modelId="{5B83A97C-978A-4D90-A672-C355AB53886B}" type="presOf" srcId="{8BF14004-BDFB-4EEB-ACAD-045E4E6140CD}" destId="{5114DA66-ED4F-4690-ACF1-5D38FA5FBB15}" srcOrd="0" destOrd="0" presId="urn:microsoft.com/office/officeart/2005/8/layout/default"/>
    <dgm:cxn modelId="{96584C6F-9610-44C7-8312-4A43540A0F68}" srcId="{424AF66C-E4C1-4E61-BF36-D8BCAD5F0EF2}" destId="{5F3AFD42-480A-4D63-9005-334BC3E11FCC}" srcOrd="1" destOrd="0" parTransId="{5E0AFD51-F657-4C28-8993-9345BB167138}" sibTransId="{8206849F-4FFA-477A-8490-FAB67A676756}"/>
    <dgm:cxn modelId="{A2D9FBD5-F9F5-469B-9865-628496D2D6D3}" srcId="{424AF66C-E4C1-4E61-BF36-D8BCAD5F0EF2}" destId="{8BF14004-BDFB-4EEB-ACAD-045E4E6140CD}" srcOrd="5" destOrd="0" parTransId="{5FCC19B6-3A91-4B2E-A4BC-082146E273B9}" sibTransId="{E8E7A6B6-5A2D-4857-9F03-1EA6ED13FDCF}"/>
    <dgm:cxn modelId="{350BD966-E7BC-4D52-AD11-D044F3AE48D5}" type="presOf" srcId="{424AF66C-E4C1-4E61-BF36-D8BCAD5F0EF2}" destId="{C66802A3-F6AA-4446-9E81-9673644FEF1D}" srcOrd="0" destOrd="0" presId="urn:microsoft.com/office/officeart/2005/8/layout/default"/>
    <dgm:cxn modelId="{053F2F75-08A0-4448-AED9-D0D4663CAB53}" type="presOf" srcId="{03C55D09-3E4C-4637-9CE2-47FA26E7CB22}" destId="{D65F98E3-C1CF-4BE7-9BF1-1A0E11D3867B}" srcOrd="0" destOrd="0" presId="urn:microsoft.com/office/officeart/2005/8/layout/default"/>
    <dgm:cxn modelId="{A5DF2635-7F3D-434C-BD50-573249523A37}" srcId="{424AF66C-E4C1-4E61-BF36-D8BCAD5F0EF2}" destId="{856FFDF1-7D3C-4580-9720-EAD27D3FCEF0}" srcOrd="3" destOrd="0" parTransId="{946FB317-3DD2-4BFA-AEC8-30FB353EA726}" sibTransId="{DEF52F8E-A40F-4CEB-81B5-456F7AED565E}"/>
    <dgm:cxn modelId="{C816B8E5-5ED2-40BE-B66D-3103B626DC97}" type="presOf" srcId="{0A2E3112-E3C4-4A2E-AE41-E4A42B173D7B}" destId="{C05256C0-E735-4DFA-B736-E2EA969DD4A5}" srcOrd="0" destOrd="0" presId="urn:microsoft.com/office/officeart/2005/8/layout/default"/>
    <dgm:cxn modelId="{207EEC23-247C-4D7A-AB68-820ED4812841}" type="presOf" srcId="{79F672C6-9CF2-44B4-8A6C-1D73B93834AD}" destId="{84487CF8-6902-48A4-AFCB-51CB0292868D}" srcOrd="0" destOrd="0" presId="urn:microsoft.com/office/officeart/2005/8/layout/default"/>
    <dgm:cxn modelId="{1904B76C-8CD7-4758-8171-40B5E295FBF0}" srcId="{424AF66C-E4C1-4E61-BF36-D8BCAD5F0EF2}" destId="{79F672C6-9CF2-44B4-8A6C-1D73B93834AD}" srcOrd="4" destOrd="0" parTransId="{2FE4C235-656A-42FD-879C-11500E2FCEFF}" sibTransId="{6778A63C-60B9-4DEC-B2E0-CCD52C18A036}"/>
    <dgm:cxn modelId="{40B596D2-B9FD-4E5D-9E54-11EDD3364ED1}" type="presOf" srcId="{A3CDEB63-C558-45A3-AF0B-67BB5B842D0A}" destId="{527102E9-363D-443A-B6EC-C3B7258F360D}" srcOrd="0" destOrd="0" presId="urn:microsoft.com/office/officeart/2005/8/layout/default"/>
    <dgm:cxn modelId="{76D96437-2E42-47EC-921D-2EB4A5FD8B5A}" srcId="{424AF66C-E4C1-4E61-BF36-D8BCAD5F0EF2}" destId="{03C55D09-3E4C-4637-9CE2-47FA26E7CB22}" srcOrd="2" destOrd="0" parTransId="{9B39E228-EB4A-4132-9E5E-2066009C856D}" sibTransId="{C32FDEB4-8FE9-41D1-8B24-D2F113424808}"/>
    <dgm:cxn modelId="{96BA9164-9671-4C57-B01F-7337A1E0AC70}" srcId="{424AF66C-E4C1-4E61-BF36-D8BCAD5F0EF2}" destId="{A3CDEB63-C558-45A3-AF0B-67BB5B842D0A}" srcOrd="0" destOrd="0" parTransId="{39D461F3-12D5-4061-BFBE-54B54CDD592E}" sibTransId="{E4C0FFF3-AEFE-4660-AA8F-0E07131504E3}"/>
    <dgm:cxn modelId="{F924878B-1AB0-4913-BCC0-40E89E20FDFF}" type="presOf" srcId="{856FFDF1-7D3C-4580-9720-EAD27D3FCEF0}" destId="{CFCCED16-E58B-4B7B-8A78-1B693B2EB5CC}" srcOrd="0" destOrd="0" presId="urn:microsoft.com/office/officeart/2005/8/layout/default"/>
    <dgm:cxn modelId="{57597641-38E5-44E7-8464-E950A19DE74E}" type="presParOf" srcId="{C66802A3-F6AA-4446-9E81-9673644FEF1D}" destId="{527102E9-363D-443A-B6EC-C3B7258F360D}" srcOrd="0" destOrd="0" presId="urn:microsoft.com/office/officeart/2005/8/layout/default"/>
    <dgm:cxn modelId="{0965731A-20CB-4342-A1BC-302FC27F25A8}" type="presParOf" srcId="{C66802A3-F6AA-4446-9E81-9673644FEF1D}" destId="{60579B78-AB37-4FF8-842C-4C5B800F31E7}" srcOrd="1" destOrd="0" presId="urn:microsoft.com/office/officeart/2005/8/layout/default"/>
    <dgm:cxn modelId="{4528A9D2-85D7-4941-BAD7-C7A4BE788D24}" type="presParOf" srcId="{C66802A3-F6AA-4446-9E81-9673644FEF1D}" destId="{B9DF29CF-19EB-483F-AEA0-22F1D80781FC}" srcOrd="2" destOrd="0" presId="urn:microsoft.com/office/officeart/2005/8/layout/default"/>
    <dgm:cxn modelId="{71094F42-3A8A-4057-B980-09E9EE82DA46}" type="presParOf" srcId="{C66802A3-F6AA-4446-9E81-9673644FEF1D}" destId="{598DC23D-767F-4402-A113-E16D02AFCD99}" srcOrd="3" destOrd="0" presId="urn:microsoft.com/office/officeart/2005/8/layout/default"/>
    <dgm:cxn modelId="{7DF427F0-F4CD-401E-A3CC-61F9598BA277}" type="presParOf" srcId="{C66802A3-F6AA-4446-9E81-9673644FEF1D}" destId="{D65F98E3-C1CF-4BE7-9BF1-1A0E11D3867B}" srcOrd="4" destOrd="0" presId="urn:microsoft.com/office/officeart/2005/8/layout/default"/>
    <dgm:cxn modelId="{47BB9165-EF55-42CB-B1B5-495DE5A379D1}" type="presParOf" srcId="{C66802A3-F6AA-4446-9E81-9673644FEF1D}" destId="{5DC8C747-8584-4CE7-8235-B49774D1383A}" srcOrd="5" destOrd="0" presId="urn:microsoft.com/office/officeart/2005/8/layout/default"/>
    <dgm:cxn modelId="{7D0F590F-E45B-4356-B319-B623907503C6}" type="presParOf" srcId="{C66802A3-F6AA-4446-9E81-9673644FEF1D}" destId="{CFCCED16-E58B-4B7B-8A78-1B693B2EB5CC}" srcOrd="6" destOrd="0" presId="urn:microsoft.com/office/officeart/2005/8/layout/default"/>
    <dgm:cxn modelId="{81757C99-D35F-4AC4-A0C1-54A9ACA161F0}" type="presParOf" srcId="{C66802A3-F6AA-4446-9E81-9673644FEF1D}" destId="{25AEB41C-ABD2-4ED0-9A83-7773F41816A9}" srcOrd="7" destOrd="0" presId="urn:microsoft.com/office/officeart/2005/8/layout/default"/>
    <dgm:cxn modelId="{1B0A5CAD-0D87-41AE-B8E7-30485B638EF4}" type="presParOf" srcId="{C66802A3-F6AA-4446-9E81-9673644FEF1D}" destId="{84487CF8-6902-48A4-AFCB-51CB0292868D}" srcOrd="8" destOrd="0" presId="urn:microsoft.com/office/officeart/2005/8/layout/default"/>
    <dgm:cxn modelId="{9A95F3F8-3C55-4608-87B2-2B4F2C430925}" type="presParOf" srcId="{C66802A3-F6AA-4446-9E81-9673644FEF1D}" destId="{49C3CEEB-BDD6-425E-B030-02E6356B188E}" srcOrd="9" destOrd="0" presId="urn:microsoft.com/office/officeart/2005/8/layout/default"/>
    <dgm:cxn modelId="{3CBFE1EE-66ED-4802-B7E2-8241A5765207}" type="presParOf" srcId="{C66802A3-F6AA-4446-9E81-9673644FEF1D}" destId="{5114DA66-ED4F-4690-ACF1-5D38FA5FBB15}" srcOrd="10" destOrd="0" presId="urn:microsoft.com/office/officeart/2005/8/layout/default"/>
    <dgm:cxn modelId="{840BB016-2E62-4B4F-BB1D-C872092A7343}" type="presParOf" srcId="{C66802A3-F6AA-4446-9E81-9673644FEF1D}" destId="{69B80AD8-4DD8-47F1-8781-8B8D6D8F9C90}" srcOrd="11" destOrd="0" presId="urn:microsoft.com/office/officeart/2005/8/layout/default"/>
    <dgm:cxn modelId="{51D9DF08-CAF6-4939-AD11-2F71707976A1}" type="presParOf" srcId="{C66802A3-F6AA-4446-9E81-9673644FEF1D}" destId="{C05256C0-E735-4DFA-B736-E2EA969DD4A5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517D98-0036-4008-8B6E-BEE77AC8FB72}">
      <dsp:nvSpPr>
        <dsp:cNvPr id="0" name=""/>
        <dsp:cNvSpPr/>
      </dsp:nvSpPr>
      <dsp:spPr>
        <a:xfrm>
          <a:off x="250140" y="194"/>
          <a:ext cx="3117298" cy="187037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>
              <a:latin typeface="Arial Narrow" panose="020B0606020202030204" pitchFamily="34" charset="0"/>
            </a:rPr>
            <a:t>GESTIÓN DIRECTIVA</a:t>
          </a:r>
          <a:endParaRPr lang="es-CO" sz="2400" b="1" kern="1200" dirty="0">
            <a:latin typeface="Arial Narrow" panose="020B0606020202030204" pitchFamily="34" charset="0"/>
          </a:endParaRPr>
        </a:p>
        <a:p>
          <a:pPr marL="0" lvl="1" indent="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>
              <a:latin typeface="Arial Narrow" panose="020B0606020202030204" pitchFamily="34" charset="0"/>
            </a:rPr>
            <a:t>Liderazgo y mejoramiento continuo de la misión y la visión.</a:t>
          </a:r>
          <a:endParaRPr lang="es-CO" sz="2400" kern="1200" dirty="0">
            <a:latin typeface="Arial Narrow" panose="020B0606020202030204" pitchFamily="34" charset="0"/>
          </a:endParaRPr>
        </a:p>
      </dsp:txBody>
      <dsp:txXfrm>
        <a:off x="250140" y="194"/>
        <a:ext cx="3117298" cy="1870379"/>
      </dsp:txXfrm>
    </dsp:sp>
    <dsp:sp modelId="{F91703CD-F1FA-457B-8978-2F96A692D8C2}">
      <dsp:nvSpPr>
        <dsp:cNvPr id="0" name=""/>
        <dsp:cNvSpPr/>
      </dsp:nvSpPr>
      <dsp:spPr>
        <a:xfrm>
          <a:off x="3679169" y="194"/>
          <a:ext cx="3117298" cy="1870379"/>
        </a:xfrm>
        <a:prstGeom prst="rect">
          <a:avLst/>
        </a:prstGeom>
        <a:gradFill rotWithShape="0">
          <a:gsLst>
            <a:gs pos="0">
              <a:schemeClr val="accent3">
                <a:hueOff val="903533"/>
                <a:satOff val="33333"/>
                <a:lumOff val="-49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903533"/>
                <a:satOff val="33333"/>
                <a:lumOff val="-49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903533"/>
                <a:satOff val="33333"/>
                <a:lumOff val="-49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>
              <a:latin typeface="Arial Narrow" panose="020B0606020202030204" pitchFamily="34" charset="0"/>
            </a:rPr>
            <a:t>GESTIÓN ACADÉMICA</a:t>
          </a:r>
          <a:endParaRPr lang="es-CO" sz="2400" b="1" kern="1200" dirty="0">
            <a:latin typeface="Arial Narrow" panose="020B0606020202030204" pitchFamily="34" charset="0"/>
          </a:endParaRPr>
        </a:p>
        <a:p>
          <a:pPr marL="0" lvl="1" indent="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>
              <a:latin typeface="Arial Narrow" panose="020B0606020202030204" pitchFamily="34" charset="0"/>
            </a:rPr>
            <a:t>Las estrategias para el aprendizaje de los estudiantes.</a:t>
          </a:r>
          <a:endParaRPr lang="es-CO" sz="2400" kern="1200" dirty="0">
            <a:latin typeface="Arial Narrow" panose="020B0606020202030204" pitchFamily="34" charset="0"/>
          </a:endParaRPr>
        </a:p>
      </dsp:txBody>
      <dsp:txXfrm>
        <a:off x="3679169" y="194"/>
        <a:ext cx="3117298" cy="1870379"/>
      </dsp:txXfrm>
    </dsp:sp>
    <dsp:sp modelId="{D52493F3-6E7B-433C-A568-2F3DFFE9EEB9}">
      <dsp:nvSpPr>
        <dsp:cNvPr id="0" name=""/>
        <dsp:cNvSpPr/>
      </dsp:nvSpPr>
      <dsp:spPr>
        <a:xfrm>
          <a:off x="250140" y="2182303"/>
          <a:ext cx="3117298" cy="1870379"/>
        </a:xfrm>
        <a:prstGeom prst="rect">
          <a:avLst/>
        </a:prstGeom>
        <a:gradFill rotWithShape="0">
          <a:gsLst>
            <a:gs pos="0">
              <a:schemeClr val="accent3">
                <a:hueOff val="1807066"/>
                <a:satOff val="66667"/>
                <a:lumOff val="-9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807066"/>
                <a:satOff val="66667"/>
                <a:lumOff val="-9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807066"/>
                <a:satOff val="66667"/>
                <a:lumOff val="-9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>
              <a:latin typeface="Arial Narrow" panose="020B0606020202030204" pitchFamily="34" charset="0"/>
            </a:rPr>
            <a:t>GESTIÓN ADMINISTRATIVA</a:t>
          </a:r>
          <a:endParaRPr lang="es-CO" sz="2400" b="1" kern="1200" dirty="0">
            <a:latin typeface="Arial Narrow" panose="020B0606020202030204" pitchFamily="34" charset="0"/>
          </a:endParaRPr>
        </a:p>
        <a:p>
          <a:pPr marL="0" lvl="1" indent="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>
              <a:latin typeface="Arial Narrow" panose="020B0606020202030204" pitchFamily="34" charset="0"/>
            </a:rPr>
            <a:t>El uso racional y eficiente de los recursos.</a:t>
          </a:r>
          <a:endParaRPr lang="es-CO" sz="2400" kern="1200" dirty="0">
            <a:latin typeface="Arial Narrow" panose="020B0606020202030204" pitchFamily="34" charset="0"/>
          </a:endParaRPr>
        </a:p>
      </dsp:txBody>
      <dsp:txXfrm>
        <a:off x="250140" y="2182303"/>
        <a:ext cx="3117298" cy="1870379"/>
      </dsp:txXfrm>
    </dsp:sp>
    <dsp:sp modelId="{8F894300-ABF9-491D-A03B-7F8A88A03F2E}">
      <dsp:nvSpPr>
        <dsp:cNvPr id="0" name=""/>
        <dsp:cNvSpPr/>
      </dsp:nvSpPr>
      <dsp:spPr>
        <a:xfrm>
          <a:off x="3679169" y="2182303"/>
          <a:ext cx="3117298" cy="1870379"/>
        </a:xfrm>
        <a:prstGeom prst="rect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>
              <a:latin typeface="Arial Narrow" panose="020B0606020202030204" pitchFamily="34" charset="0"/>
            </a:rPr>
            <a:t>GESTIÓN COMUNIDAD</a:t>
          </a:r>
          <a:endParaRPr lang="es-CO" sz="2400" b="1" kern="1200" dirty="0">
            <a:latin typeface="Arial Narrow" panose="020B0606020202030204" pitchFamily="34" charset="0"/>
          </a:endParaRPr>
        </a:p>
        <a:p>
          <a:pPr marL="0" lvl="1" indent="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>
              <a:latin typeface="Arial Narrow" panose="020B0606020202030204" pitchFamily="34" charset="0"/>
            </a:rPr>
            <a:t>Las relaciones de convivencia y con el entorno.</a:t>
          </a:r>
          <a:endParaRPr lang="es-CO" sz="2400" kern="1200" dirty="0">
            <a:latin typeface="Arial Narrow" panose="020B0606020202030204" pitchFamily="34" charset="0"/>
          </a:endParaRPr>
        </a:p>
      </dsp:txBody>
      <dsp:txXfrm>
        <a:off x="3679169" y="2182303"/>
        <a:ext cx="3117298" cy="18703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D7F872-318A-483D-9E0F-FD7386B5AB18}">
      <dsp:nvSpPr>
        <dsp:cNvPr id="0" name=""/>
        <dsp:cNvSpPr/>
      </dsp:nvSpPr>
      <dsp:spPr>
        <a:xfrm rot="5400000">
          <a:off x="4788831" y="-2049841"/>
          <a:ext cx="519906" cy="4751797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kern="1200" dirty="0">
              <a:latin typeface="Bahnschrift Condensed" panose="020B0502040204020203" pitchFamily="34" charset="0"/>
            </a:rPr>
            <a:t>Sandra Johana Salas Naranjo</a:t>
          </a:r>
          <a:endParaRPr lang="es-CO" sz="2000" kern="1200" dirty="0">
            <a:latin typeface="Bahnschrift Condensed" panose="020B0502040204020203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000" kern="1200" dirty="0">
              <a:latin typeface="Bahnschrift Condensed" panose="020B0502040204020203" pitchFamily="34" charset="0"/>
            </a:rPr>
            <a:t>José Ignacio Varón Trujillo</a:t>
          </a:r>
        </a:p>
      </dsp:txBody>
      <dsp:txXfrm rot="-5400000">
        <a:off x="2672886" y="91484"/>
        <a:ext cx="4726417" cy="469146"/>
      </dsp:txXfrm>
    </dsp:sp>
    <dsp:sp modelId="{4DB33BC7-E31B-4821-B934-9A2642F4E908}">
      <dsp:nvSpPr>
        <dsp:cNvPr id="0" name=""/>
        <dsp:cNvSpPr/>
      </dsp:nvSpPr>
      <dsp:spPr>
        <a:xfrm>
          <a:off x="0" y="1116"/>
          <a:ext cx="2672886" cy="64988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>
              <a:latin typeface="Bahnschrift Condensed" panose="020B0502040204020203" pitchFamily="34" charset="0"/>
            </a:rPr>
            <a:t>REPRESENTANTES DE LOS DOCENTES</a:t>
          </a:r>
          <a:endParaRPr lang="es-CO" sz="2000" b="1" kern="1200" dirty="0">
            <a:latin typeface="Bahnschrift Condensed" panose="020B0502040204020203" pitchFamily="34" charset="0"/>
          </a:endParaRPr>
        </a:p>
      </dsp:txBody>
      <dsp:txXfrm>
        <a:off x="31725" y="32841"/>
        <a:ext cx="2609436" cy="586432"/>
      </dsp:txXfrm>
    </dsp:sp>
    <dsp:sp modelId="{B96BEFF4-A8B8-45DA-B6D9-E66761C96B71}">
      <dsp:nvSpPr>
        <dsp:cNvPr id="0" name=""/>
        <dsp:cNvSpPr/>
      </dsp:nvSpPr>
      <dsp:spPr>
        <a:xfrm rot="5400000">
          <a:off x="4788831" y="-1367464"/>
          <a:ext cx="519906" cy="4751797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kern="1200" dirty="0">
              <a:latin typeface="Bahnschrift Condensed" panose="020B0502040204020203" pitchFamily="34" charset="0"/>
            </a:rPr>
            <a:t>Yuberly González Molina</a:t>
          </a:r>
          <a:endParaRPr lang="es-CO" sz="2000" kern="1200" dirty="0">
            <a:latin typeface="Bahnschrift Condensed" panose="020B0502040204020203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000" kern="1200" dirty="0" err="1">
              <a:latin typeface="Bahnschrift Condensed" panose="020B0502040204020203" pitchFamily="34" charset="0"/>
            </a:rPr>
            <a:t>Jordan</a:t>
          </a:r>
          <a:r>
            <a:rPr lang="es-CO" sz="2000" kern="1200" dirty="0">
              <a:latin typeface="Bahnschrift Condensed" panose="020B0502040204020203" pitchFamily="34" charset="0"/>
            </a:rPr>
            <a:t> </a:t>
          </a:r>
          <a:r>
            <a:rPr lang="es-CO" sz="2000" kern="1200" dirty="0" err="1">
              <a:latin typeface="Bahnschrift Condensed" panose="020B0502040204020203" pitchFamily="34" charset="0"/>
            </a:rPr>
            <a:t>Andres</a:t>
          </a:r>
          <a:r>
            <a:rPr lang="es-CO" sz="2000" kern="1200" dirty="0">
              <a:latin typeface="Bahnschrift Condensed" panose="020B0502040204020203" pitchFamily="34" charset="0"/>
            </a:rPr>
            <a:t> Hoyos </a:t>
          </a:r>
          <a:r>
            <a:rPr lang="es-CO" sz="2000" kern="1200" dirty="0" err="1">
              <a:latin typeface="Bahnschrift Condensed" panose="020B0502040204020203" pitchFamily="34" charset="0"/>
            </a:rPr>
            <a:t>Vasquez</a:t>
          </a:r>
          <a:endParaRPr lang="es-CO" sz="2000" kern="1200" dirty="0">
            <a:latin typeface="Bahnschrift Condensed" panose="020B0502040204020203" pitchFamily="34" charset="0"/>
          </a:endParaRPr>
        </a:p>
      </dsp:txBody>
      <dsp:txXfrm rot="-5400000">
        <a:off x="2672886" y="773861"/>
        <a:ext cx="4726417" cy="469146"/>
      </dsp:txXfrm>
    </dsp:sp>
    <dsp:sp modelId="{2F5011E1-14BD-497A-B4E7-A62C794F74A4}">
      <dsp:nvSpPr>
        <dsp:cNvPr id="0" name=""/>
        <dsp:cNvSpPr/>
      </dsp:nvSpPr>
      <dsp:spPr>
        <a:xfrm>
          <a:off x="0" y="683493"/>
          <a:ext cx="2672886" cy="64988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>
              <a:latin typeface="Bahnschrift Condensed" panose="020B0502040204020203" pitchFamily="34" charset="0"/>
            </a:rPr>
            <a:t>REPRESENTANTES PADRES DE FAMILIA</a:t>
          </a:r>
          <a:endParaRPr lang="es-CO" sz="2000" b="1" kern="1200" dirty="0">
            <a:latin typeface="Bahnschrift Condensed" panose="020B0502040204020203" pitchFamily="34" charset="0"/>
          </a:endParaRPr>
        </a:p>
      </dsp:txBody>
      <dsp:txXfrm>
        <a:off x="31725" y="715218"/>
        <a:ext cx="2609436" cy="586432"/>
      </dsp:txXfrm>
    </dsp:sp>
    <dsp:sp modelId="{BAA5093D-CF46-4F6A-A643-2862A8DFA876}">
      <dsp:nvSpPr>
        <dsp:cNvPr id="0" name=""/>
        <dsp:cNvSpPr/>
      </dsp:nvSpPr>
      <dsp:spPr>
        <a:xfrm rot="5400000">
          <a:off x="4788831" y="-685087"/>
          <a:ext cx="519906" cy="4751797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000" kern="1200" dirty="0">
              <a:latin typeface="Bahnschrift Condensed" panose="020B0502040204020203" pitchFamily="34" charset="0"/>
            </a:rPr>
            <a:t>Luis Miguel Vega Triana</a:t>
          </a:r>
        </a:p>
      </dsp:txBody>
      <dsp:txXfrm rot="-5400000">
        <a:off x="2672886" y="1456238"/>
        <a:ext cx="4726417" cy="469146"/>
      </dsp:txXfrm>
    </dsp:sp>
    <dsp:sp modelId="{7BECD2AC-88D0-4D97-A73E-1346F2F38948}">
      <dsp:nvSpPr>
        <dsp:cNvPr id="0" name=""/>
        <dsp:cNvSpPr/>
      </dsp:nvSpPr>
      <dsp:spPr>
        <a:xfrm>
          <a:off x="0" y="1365870"/>
          <a:ext cx="2672886" cy="64988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>
              <a:latin typeface="Bahnschrift Condensed" panose="020B0502040204020203" pitchFamily="34" charset="0"/>
            </a:rPr>
            <a:t>REPRESENTANTE DE LOS ESTUDIANTES</a:t>
          </a:r>
          <a:endParaRPr lang="es-CO" sz="2000" b="1" kern="1200" dirty="0">
            <a:latin typeface="Bahnschrift Condensed" panose="020B0502040204020203" pitchFamily="34" charset="0"/>
          </a:endParaRPr>
        </a:p>
      </dsp:txBody>
      <dsp:txXfrm>
        <a:off x="31725" y="1397595"/>
        <a:ext cx="2609436" cy="586432"/>
      </dsp:txXfrm>
    </dsp:sp>
    <dsp:sp modelId="{A978D0D5-FA3D-404F-810C-5E1806A8AC66}">
      <dsp:nvSpPr>
        <dsp:cNvPr id="0" name=""/>
        <dsp:cNvSpPr/>
      </dsp:nvSpPr>
      <dsp:spPr>
        <a:xfrm rot="5400000">
          <a:off x="4788831" y="-2710"/>
          <a:ext cx="519906" cy="4751797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000" kern="1200" dirty="0">
              <a:latin typeface="Bahnschrift Condensed" panose="020B0502040204020203" pitchFamily="34" charset="0"/>
            </a:rPr>
            <a:t>Lina Paola Ávila Forero</a:t>
          </a:r>
        </a:p>
      </dsp:txBody>
      <dsp:txXfrm rot="-5400000">
        <a:off x="2672886" y="2138615"/>
        <a:ext cx="4726417" cy="469146"/>
      </dsp:txXfrm>
    </dsp:sp>
    <dsp:sp modelId="{EDF58675-F295-456C-8239-DBFD2F377CB1}">
      <dsp:nvSpPr>
        <dsp:cNvPr id="0" name=""/>
        <dsp:cNvSpPr/>
      </dsp:nvSpPr>
      <dsp:spPr>
        <a:xfrm>
          <a:off x="0" y="2048247"/>
          <a:ext cx="2672886" cy="64988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>
              <a:latin typeface="Bahnschrift Condensed" panose="020B0502040204020203" pitchFamily="34" charset="0"/>
            </a:rPr>
            <a:t>RERESENTANTE DE LOS EGRESADOS</a:t>
          </a:r>
          <a:endParaRPr lang="es-CO" sz="2000" b="1" kern="1200" dirty="0">
            <a:latin typeface="Bahnschrift Condensed" panose="020B0502040204020203" pitchFamily="34" charset="0"/>
          </a:endParaRPr>
        </a:p>
      </dsp:txBody>
      <dsp:txXfrm>
        <a:off x="31725" y="2079972"/>
        <a:ext cx="2609436" cy="586432"/>
      </dsp:txXfrm>
    </dsp:sp>
    <dsp:sp modelId="{EC56F86E-5788-46BD-85CB-A72D8503B9B0}">
      <dsp:nvSpPr>
        <dsp:cNvPr id="0" name=""/>
        <dsp:cNvSpPr/>
      </dsp:nvSpPr>
      <dsp:spPr>
        <a:xfrm rot="5400000">
          <a:off x="4788831" y="679666"/>
          <a:ext cx="519906" cy="4751797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000" kern="1200" dirty="0" err="1">
              <a:latin typeface="Bahnschrift Condensed" panose="020B0502040204020203" pitchFamily="34" charset="0"/>
            </a:rPr>
            <a:t>Hodegar</a:t>
          </a:r>
          <a:r>
            <a:rPr lang="es-CO" sz="2000" kern="1200" dirty="0">
              <a:latin typeface="Bahnschrift Condensed" panose="020B0502040204020203" pitchFamily="34" charset="0"/>
            </a:rPr>
            <a:t> Antonio Medina Herrera</a:t>
          </a:r>
        </a:p>
      </dsp:txBody>
      <dsp:txXfrm rot="-5400000">
        <a:off x="2672886" y="2820991"/>
        <a:ext cx="4726417" cy="469146"/>
      </dsp:txXfrm>
    </dsp:sp>
    <dsp:sp modelId="{AE2A89F3-C464-4409-84E6-E29080E74D4B}">
      <dsp:nvSpPr>
        <dsp:cNvPr id="0" name=""/>
        <dsp:cNvSpPr/>
      </dsp:nvSpPr>
      <dsp:spPr>
        <a:xfrm>
          <a:off x="0" y="2730624"/>
          <a:ext cx="2672886" cy="64988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>
              <a:latin typeface="Bahnschrift Condensed" panose="020B0502040204020203" pitchFamily="34" charset="0"/>
            </a:rPr>
            <a:t>REPRESENTANTE SECTOR PRODUCTIVO</a:t>
          </a:r>
          <a:endParaRPr lang="es-CO" sz="2000" b="1" kern="1200" dirty="0">
            <a:latin typeface="Bahnschrift Condensed" panose="020B0502040204020203" pitchFamily="34" charset="0"/>
          </a:endParaRPr>
        </a:p>
      </dsp:txBody>
      <dsp:txXfrm>
        <a:off x="31725" y="2762349"/>
        <a:ext cx="2609436" cy="586432"/>
      </dsp:txXfrm>
    </dsp:sp>
    <dsp:sp modelId="{F8C4E892-6F98-4CFC-9082-5C4C14A6D34E}">
      <dsp:nvSpPr>
        <dsp:cNvPr id="0" name=""/>
        <dsp:cNvSpPr/>
      </dsp:nvSpPr>
      <dsp:spPr>
        <a:xfrm rot="5400000">
          <a:off x="4788831" y="1362043"/>
          <a:ext cx="519906" cy="4751797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kern="1200" dirty="0">
              <a:latin typeface="Bahnschrift Condensed" panose="020B0502040204020203" pitchFamily="34" charset="0"/>
            </a:rPr>
            <a:t>Eliana Verónica Cortés Bocanegra</a:t>
          </a:r>
          <a:endParaRPr lang="es-CO" sz="2000" kern="1200" dirty="0">
            <a:latin typeface="Bahnschrift Condensed" panose="020B0502040204020203" pitchFamily="34" charset="0"/>
          </a:endParaRPr>
        </a:p>
      </dsp:txBody>
      <dsp:txXfrm rot="-5400000">
        <a:off x="2672886" y="3503368"/>
        <a:ext cx="4726417" cy="469146"/>
      </dsp:txXfrm>
    </dsp:sp>
    <dsp:sp modelId="{B2F28278-E2BA-4A38-8166-6B25A9CC86CB}">
      <dsp:nvSpPr>
        <dsp:cNvPr id="0" name=""/>
        <dsp:cNvSpPr/>
      </dsp:nvSpPr>
      <dsp:spPr>
        <a:xfrm>
          <a:off x="0" y="3413000"/>
          <a:ext cx="2672886" cy="64988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>
              <a:latin typeface="Bahnschrift Condensed" panose="020B0502040204020203" pitchFamily="34" charset="0"/>
            </a:rPr>
            <a:t>RECTORA</a:t>
          </a:r>
          <a:endParaRPr lang="es-CO" sz="2000" b="1" kern="1200" dirty="0">
            <a:latin typeface="Bahnschrift Condensed" panose="020B0502040204020203" pitchFamily="34" charset="0"/>
          </a:endParaRPr>
        </a:p>
      </dsp:txBody>
      <dsp:txXfrm>
        <a:off x="31725" y="3444725"/>
        <a:ext cx="2609436" cy="5864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4CEFCB-2CCC-4B1D-A5B2-2B2BEF4D7607}">
      <dsp:nvSpPr>
        <dsp:cNvPr id="0" name=""/>
        <dsp:cNvSpPr/>
      </dsp:nvSpPr>
      <dsp:spPr>
        <a:xfrm>
          <a:off x="466554" y="758936"/>
          <a:ext cx="3621144" cy="43604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9FA9EA-35CD-4FF4-9EF2-F770993C4D52}">
      <dsp:nvSpPr>
        <dsp:cNvPr id="0" name=""/>
        <dsp:cNvSpPr/>
      </dsp:nvSpPr>
      <dsp:spPr>
        <a:xfrm>
          <a:off x="469068" y="924016"/>
          <a:ext cx="265653" cy="2656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1FA5CA-2286-4010-91DB-D059EA1AF91D}">
      <dsp:nvSpPr>
        <dsp:cNvPr id="0" name=""/>
        <dsp:cNvSpPr/>
      </dsp:nvSpPr>
      <dsp:spPr>
        <a:xfrm>
          <a:off x="469068" y="0"/>
          <a:ext cx="3616118" cy="764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b="1" kern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hnschrift Condensed" panose="020B0502040204020203" pitchFamily="34" charset="0"/>
              <a:ea typeface="+mn-ea"/>
              <a:cs typeface="+mn-cs"/>
            </a:rPr>
            <a:t>Normatividad</a:t>
          </a:r>
          <a:endParaRPr lang="es-CO" sz="3200" b="1" kern="120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Bahnschrift Condensed" panose="020B0502040204020203" pitchFamily="34" charset="0"/>
            <a:ea typeface="+mn-ea"/>
            <a:cs typeface="+mn-cs"/>
          </a:endParaRPr>
        </a:p>
      </dsp:txBody>
      <dsp:txXfrm>
        <a:off x="469068" y="0"/>
        <a:ext cx="3616118" cy="764243"/>
      </dsp:txXfrm>
    </dsp:sp>
    <dsp:sp modelId="{762F5E0C-D14F-4305-B18D-61CDD01830A2}">
      <dsp:nvSpPr>
        <dsp:cNvPr id="0" name=""/>
        <dsp:cNvSpPr/>
      </dsp:nvSpPr>
      <dsp:spPr>
        <a:xfrm>
          <a:off x="466554" y="1548552"/>
          <a:ext cx="265646" cy="2656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93E171-A501-4C5F-B597-134D1D12576B}">
      <dsp:nvSpPr>
        <dsp:cNvPr id="0" name=""/>
        <dsp:cNvSpPr/>
      </dsp:nvSpPr>
      <dsp:spPr>
        <a:xfrm>
          <a:off x="719683" y="1371764"/>
          <a:ext cx="3362990" cy="619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>
              <a:latin typeface="Bahnschrift Condensed" panose="020B0502040204020203" pitchFamily="34" charset="0"/>
            </a:rPr>
            <a:t>Ley 715 de 2001</a:t>
          </a:r>
          <a:endParaRPr lang="es-CO" sz="2400" kern="1200" dirty="0">
            <a:latin typeface="Bahnschrift Condensed" panose="020B0502040204020203" pitchFamily="34" charset="0"/>
          </a:endParaRPr>
        </a:p>
      </dsp:txBody>
      <dsp:txXfrm>
        <a:off x="719683" y="1371764"/>
        <a:ext cx="3362990" cy="619222"/>
      </dsp:txXfrm>
    </dsp:sp>
    <dsp:sp modelId="{79EA0467-D090-43F1-AA9B-EFD90FF0E40E}">
      <dsp:nvSpPr>
        <dsp:cNvPr id="0" name=""/>
        <dsp:cNvSpPr/>
      </dsp:nvSpPr>
      <dsp:spPr>
        <a:xfrm>
          <a:off x="466554" y="2167775"/>
          <a:ext cx="265646" cy="2656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351709"/>
              <a:satOff val="-3484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CFFBA2-B3C5-4CC9-AB8C-C873A7BA2036}">
      <dsp:nvSpPr>
        <dsp:cNvPr id="0" name=""/>
        <dsp:cNvSpPr/>
      </dsp:nvSpPr>
      <dsp:spPr>
        <a:xfrm>
          <a:off x="719683" y="1990987"/>
          <a:ext cx="3362990" cy="619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>
              <a:latin typeface="Bahnschrift Condensed" panose="020B0502040204020203" pitchFamily="34" charset="0"/>
            </a:rPr>
            <a:t>Decreto 1075 de 2015</a:t>
          </a:r>
          <a:endParaRPr lang="es-CO" sz="2400" kern="1200" dirty="0">
            <a:latin typeface="Bahnschrift Condensed" panose="020B0502040204020203" pitchFamily="34" charset="0"/>
          </a:endParaRPr>
        </a:p>
      </dsp:txBody>
      <dsp:txXfrm>
        <a:off x="719683" y="1990987"/>
        <a:ext cx="3362990" cy="619222"/>
      </dsp:txXfrm>
    </dsp:sp>
    <dsp:sp modelId="{6E812DC6-95F5-4457-B3DB-339CB20FC3D6}">
      <dsp:nvSpPr>
        <dsp:cNvPr id="0" name=""/>
        <dsp:cNvSpPr/>
      </dsp:nvSpPr>
      <dsp:spPr>
        <a:xfrm>
          <a:off x="466554" y="2786998"/>
          <a:ext cx="265646" cy="2656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703417"/>
              <a:satOff val="-6968"/>
              <a:lumOff val="-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81B3C9-4DE2-4EB1-8BB2-D059594087E7}">
      <dsp:nvSpPr>
        <dsp:cNvPr id="0" name=""/>
        <dsp:cNvSpPr/>
      </dsp:nvSpPr>
      <dsp:spPr>
        <a:xfrm>
          <a:off x="719683" y="2610210"/>
          <a:ext cx="3362990" cy="619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>
              <a:latin typeface="Bahnschrift Condensed" panose="020B0502040204020203" pitchFamily="34" charset="0"/>
            </a:rPr>
            <a:t>Manual de contratación</a:t>
          </a:r>
          <a:endParaRPr lang="es-CO" sz="2400" kern="1200" dirty="0">
            <a:latin typeface="Bahnschrift Condensed" panose="020B0502040204020203" pitchFamily="34" charset="0"/>
          </a:endParaRPr>
        </a:p>
      </dsp:txBody>
      <dsp:txXfrm>
        <a:off x="719683" y="2610210"/>
        <a:ext cx="3362990" cy="619222"/>
      </dsp:txXfrm>
    </dsp:sp>
    <dsp:sp modelId="{EA7D928A-A3AF-43ED-96E8-20150E87809D}">
      <dsp:nvSpPr>
        <dsp:cNvPr id="0" name=""/>
        <dsp:cNvSpPr/>
      </dsp:nvSpPr>
      <dsp:spPr>
        <a:xfrm>
          <a:off x="4268505" y="764243"/>
          <a:ext cx="3616118" cy="425425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DAD63B9-DC91-494D-A324-0CBE454A0F5A}">
      <dsp:nvSpPr>
        <dsp:cNvPr id="0" name=""/>
        <dsp:cNvSpPr/>
      </dsp:nvSpPr>
      <dsp:spPr>
        <a:xfrm>
          <a:off x="4268505" y="924016"/>
          <a:ext cx="265653" cy="2656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18FB77-EF74-46CB-AFCE-1DEDEB1AB89F}">
      <dsp:nvSpPr>
        <dsp:cNvPr id="0" name=""/>
        <dsp:cNvSpPr/>
      </dsp:nvSpPr>
      <dsp:spPr>
        <a:xfrm>
          <a:off x="4268505" y="0"/>
          <a:ext cx="3616118" cy="764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Bahnschrift Condensed" panose="020B0502040204020203" pitchFamily="34" charset="0"/>
              <a:ea typeface="+mn-ea"/>
              <a:cs typeface="+mn-cs"/>
            </a:rPr>
            <a:t>Entes de control</a:t>
          </a:r>
          <a:endParaRPr lang="es-CO" sz="3600" b="1" kern="1200" dirty="0">
            <a:ln w="0"/>
            <a:solidFill>
              <a:prstClr val="black"/>
            </a:solidFill>
            <a:effectLst>
              <a:outerShdw blurRad="38100" dist="19050" dir="2700000" algn="tl" rotWithShape="0">
                <a:prstClr val="black">
                  <a:alpha val="40000"/>
                </a:prstClr>
              </a:outerShdw>
            </a:effectLst>
            <a:latin typeface="Bahnschrift Condensed" panose="020B0502040204020203" pitchFamily="34" charset="0"/>
            <a:ea typeface="+mn-ea"/>
            <a:cs typeface="+mn-cs"/>
          </a:endParaRPr>
        </a:p>
      </dsp:txBody>
      <dsp:txXfrm>
        <a:off x="4268505" y="0"/>
        <a:ext cx="3616118" cy="764243"/>
      </dsp:txXfrm>
    </dsp:sp>
    <dsp:sp modelId="{DE05490C-F7CA-40EE-B302-8DAD5504BFE8}">
      <dsp:nvSpPr>
        <dsp:cNvPr id="0" name=""/>
        <dsp:cNvSpPr/>
      </dsp:nvSpPr>
      <dsp:spPr>
        <a:xfrm>
          <a:off x="4268505" y="1543245"/>
          <a:ext cx="265646" cy="2656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055126"/>
              <a:satOff val="-10451"/>
              <a:lumOff val="-7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53B470-03CC-42C5-BFDA-0A40695B2575}">
      <dsp:nvSpPr>
        <dsp:cNvPr id="0" name=""/>
        <dsp:cNvSpPr/>
      </dsp:nvSpPr>
      <dsp:spPr>
        <a:xfrm>
          <a:off x="4521633" y="1366457"/>
          <a:ext cx="3362990" cy="619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>
              <a:latin typeface="Bahnschrift Condensed" panose="020B0502040204020203" pitchFamily="34" charset="0"/>
            </a:rPr>
            <a:t>Ministerio de Educación (SIFSE)</a:t>
          </a:r>
          <a:endParaRPr lang="es-CO" sz="2400" kern="1200" dirty="0">
            <a:latin typeface="Bahnschrift Condensed" panose="020B0502040204020203" pitchFamily="34" charset="0"/>
          </a:endParaRPr>
        </a:p>
      </dsp:txBody>
      <dsp:txXfrm>
        <a:off x="4521633" y="1366457"/>
        <a:ext cx="3362990" cy="619222"/>
      </dsp:txXfrm>
    </dsp:sp>
    <dsp:sp modelId="{FAD40120-4B5A-4C53-B6B8-70D25BD10038}">
      <dsp:nvSpPr>
        <dsp:cNvPr id="0" name=""/>
        <dsp:cNvSpPr/>
      </dsp:nvSpPr>
      <dsp:spPr>
        <a:xfrm>
          <a:off x="4268505" y="2162468"/>
          <a:ext cx="265646" cy="2656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406834"/>
              <a:satOff val="-13935"/>
              <a:lumOff val="-9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32F8CA-B0C9-4913-9849-8D7267F95963}">
      <dsp:nvSpPr>
        <dsp:cNvPr id="0" name=""/>
        <dsp:cNvSpPr/>
      </dsp:nvSpPr>
      <dsp:spPr>
        <a:xfrm>
          <a:off x="4521633" y="1985680"/>
          <a:ext cx="3362990" cy="619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>
              <a:latin typeface="Bahnschrift Condensed" panose="020B0502040204020203" pitchFamily="34" charset="0"/>
            </a:rPr>
            <a:t>Contraloría (Resolución 012 de 2026)</a:t>
          </a:r>
          <a:endParaRPr lang="es-CO" sz="2400" kern="1200" dirty="0">
            <a:latin typeface="Bahnschrift Condensed" panose="020B0502040204020203" pitchFamily="34" charset="0"/>
          </a:endParaRPr>
        </a:p>
      </dsp:txBody>
      <dsp:txXfrm>
        <a:off x="4521633" y="1985680"/>
        <a:ext cx="3362990" cy="619222"/>
      </dsp:txXfrm>
    </dsp:sp>
    <dsp:sp modelId="{938C9F35-0C40-4A41-B553-376AEE760931}">
      <dsp:nvSpPr>
        <dsp:cNvPr id="0" name=""/>
        <dsp:cNvSpPr/>
      </dsp:nvSpPr>
      <dsp:spPr>
        <a:xfrm>
          <a:off x="4268505" y="2781690"/>
          <a:ext cx="265646" cy="2656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3D8607-941A-42AA-AC1A-7D58BE188FF6}">
      <dsp:nvSpPr>
        <dsp:cNvPr id="0" name=""/>
        <dsp:cNvSpPr/>
      </dsp:nvSpPr>
      <dsp:spPr>
        <a:xfrm>
          <a:off x="4521633" y="2604902"/>
          <a:ext cx="3362990" cy="619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>
              <a:latin typeface="Bahnschrift Condensed" panose="020B0502040204020203" pitchFamily="34" charset="0"/>
            </a:rPr>
            <a:t>Publicidad SECOP II</a:t>
          </a:r>
          <a:endParaRPr lang="es-CO" sz="2400" kern="1200" dirty="0">
            <a:latin typeface="Bahnschrift Condensed" panose="020B0502040204020203" pitchFamily="34" charset="0"/>
          </a:endParaRPr>
        </a:p>
      </dsp:txBody>
      <dsp:txXfrm>
        <a:off x="4521633" y="2604902"/>
        <a:ext cx="3362990" cy="6192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3F8FB1-645C-4F11-BCF0-89D7D87F37AC}">
      <dsp:nvSpPr>
        <dsp:cNvPr id="0" name=""/>
        <dsp:cNvSpPr/>
      </dsp:nvSpPr>
      <dsp:spPr>
        <a:xfrm>
          <a:off x="0" y="596756"/>
          <a:ext cx="2548102" cy="152886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>
              <a:latin typeface="Bahnschrift Condensed" panose="020B0502040204020203" pitchFamily="34" charset="0"/>
              <a:cs typeface="Arial" panose="020B0604020202020204" pitchFamily="34" charset="0"/>
            </a:rPr>
            <a:t>Ministerio de Educación – Gratuidad  $196.138.010</a:t>
          </a:r>
          <a:endParaRPr lang="es-CO" sz="2400" b="1" kern="1200" dirty="0">
            <a:latin typeface="Bahnschrift Condensed" panose="020B0502040204020203" pitchFamily="34" charset="0"/>
            <a:cs typeface="Arial" panose="020B0604020202020204" pitchFamily="34" charset="0"/>
          </a:endParaRPr>
        </a:p>
      </dsp:txBody>
      <dsp:txXfrm>
        <a:off x="0" y="596756"/>
        <a:ext cx="2548102" cy="1528861"/>
      </dsp:txXfrm>
    </dsp:sp>
    <dsp:sp modelId="{683CE66B-2277-4D8C-9CAB-AA3C4550B544}">
      <dsp:nvSpPr>
        <dsp:cNvPr id="0" name=""/>
        <dsp:cNvSpPr/>
      </dsp:nvSpPr>
      <dsp:spPr>
        <a:xfrm>
          <a:off x="2802913" y="596756"/>
          <a:ext cx="2548102" cy="1528861"/>
        </a:xfrm>
        <a:prstGeom prst="rect">
          <a:avLst/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>
              <a:latin typeface="Bahnschrift Condensed" panose="020B0502040204020203" pitchFamily="34" charset="0"/>
              <a:cs typeface="Arial" panose="020B0604020202020204" pitchFamily="34" charset="0"/>
            </a:rPr>
            <a:t>Municipio de Florencia – Transferencias $55.461.959</a:t>
          </a:r>
          <a:endParaRPr lang="es-CO" sz="2400" b="1" kern="1200" dirty="0">
            <a:latin typeface="Bahnschrift Condensed" panose="020B0502040204020203" pitchFamily="34" charset="0"/>
            <a:cs typeface="Arial" panose="020B0604020202020204" pitchFamily="34" charset="0"/>
          </a:endParaRPr>
        </a:p>
      </dsp:txBody>
      <dsp:txXfrm>
        <a:off x="2802913" y="596756"/>
        <a:ext cx="2548102" cy="1528861"/>
      </dsp:txXfrm>
    </dsp:sp>
    <dsp:sp modelId="{BCC41CD5-1125-40E1-82D8-BF7B7CB8B938}">
      <dsp:nvSpPr>
        <dsp:cNvPr id="0" name=""/>
        <dsp:cNvSpPr/>
      </dsp:nvSpPr>
      <dsp:spPr>
        <a:xfrm>
          <a:off x="5605826" y="596756"/>
          <a:ext cx="2548102" cy="1528861"/>
        </a:xfrm>
        <a:prstGeom prst="rect">
          <a:avLst/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>
              <a:latin typeface="Bahnschrift Condensed" panose="020B0502040204020203" pitchFamily="34" charset="0"/>
              <a:cs typeface="Arial" panose="020B0604020202020204" pitchFamily="34" charset="0"/>
            </a:rPr>
            <a:t>Ministerio de Cultura $22.407.000</a:t>
          </a:r>
          <a:endParaRPr lang="es-CO" sz="2400" b="1" kern="1200" dirty="0">
            <a:latin typeface="Bahnschrift Condensed" panose="020B0502040204020203" pitchFamily="34" charset="0"/>
            <a:cs typeface="Arial" panose="020B0604020202020204" pitchFamily="34" charset="0"/>
          </a:endParaRPr>
        </a:p>
      </dsp:txBody>
      <dsp:txXfrm>
        <a:off x="5605826" y="596756"/>
        <a:ext cx="2548102" cy="1528861"/>
      </dsp:txXfrm>
    </dsp:sp>
    <dsp:sp modelId="{C018B6A3-27AF-4D1C-A6A9-A8325DBEAD62}">
      <dsp:nvSpPr>
        <dsp:cNvPr id="0" name=""/>
        <dsp:cNvSpPr/>
      </dsp:nvSpPr>
      <dsp:spPr>
        <a:xfrm>
          <a:off x="0" y="2380428"/>
          <a:ext cx="2548102" cy="1528861"/>
        </a:xfrm>
        <a:prstGeom prst="rect">
          <a:avLst/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>
              <a:latin typeface="Bahnschrift Condensed" panose="020B0502040204020203" pitchFamily="34" charset="0"/>
              <a:cs typeface="Arial" panose="020B0604020202020204" pitchFamily="34" charset="0"/>
            </a:rPr>
            <a:t>Recursos Propios $23.898.146</a:t>
          </a:r>
          <a:endParaRPr lang="es-CO" sz="2400" b="1" kern="1200" dirty="0">
            <a:latin typeface="Bahnschrift Condensed" panose="020B0502040204020203" pitchFamily="34" charset="0"/>
            <a:cs typeface="Arial" panose="020B0604020202020204" pitchFamily="34" charset="0"/>
          </a:endParaRPr>
        </a:p>
      </dsp:txBody>
      <dsp:txXfrm>
        <a:off x="0" y="2380428"/>
        <a:ext cx="2548102" cy="1528861"/>
      </dsp:txXfrm>
    </dsp:sp>
    <dsp:sp modelId="{64ED1998-ACCF-4ED2-93AD-9C3A6885C0EF}">
      <dsp:nvSpPr>
        <dsp:cNvPr id="0" name=""/>
        <dsp:cNvSpPr/>
      </dsp:nvSpPr>
      <dsp:spPr>
        <a:xfrm>
          <a:off x="2802913" y="2380428"/>
          <a:ext cx="2548102" cy="1528861"/>
        </a:xfrm>
        <a:prstGeom prst="rect">
          <a:avLst/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>
              <a:latin typeface="Bahnschrift Condensed" panose="020B0502040204020203" pitchFamily="34" charset="0"/>
              <a:cs typeface="Arial" panose="020B0604020202020204" pitchFamily="34" charset="0"/>
            </a:rPr>
            <a:t>Reconocimiento $2.528.000</a:t>
          </a:r>
          <a:endParaRPr lang="es-CO" sz="2400" b="1" kern="1200" dirty="0">
            <a:latin typeface="Bahnschrift Condensed" panose="020B0502040204020203" pitchFamily="34" charset="0"/>
            <a:cs typeface="Arial" panose="020B0604020202020204" pitchFamily="34" charset="0"/>
          </a:endParaRPr>
        </a:p>
      </dsp:txBody>
      <dsp:txXfrm>
        <a:off x="2802913" y="2380428"/>
        <a:ext cx="2548102" cy="1528861"/>
      </dsp:txXfrm>
    </dsp:sp>
    <dsp:sp modelId="{943E2ADC-D178-456C-B9AA-1EBCAE7C1F10}">
      <dsp:nvSpPr>
        <dsp:cNvPr id="0" name=""/>
        <dsp:cNvSpPr/>
      </dsp:nvSpPr>
      <dsp:spPr>
        <a:xfrm>
          <a:off x="5605826" y="2380428"/>
          <a:ext cx="2548102" cy="1528861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>
              <a:latin typeface="Bahnschrift Condensed" panose="020B0502040204020203" pitchFamily="34" charset="0"/>
              <a:cs typeface="Arial" panose="020B0604020202020204" pitchFamily="34" charset="0"/>
            </a:rPr>
            <a:t>Financieros $632.094</a:t>
          </a:r>
          <a:endParaRPr lang="es-CO" sz="2400" b="1" kern="1200" dirty="0">
            <a:latin typeface="Bahnschrift Condensed" panose="020B0502040204020203" pitchFamily="34" charset="0"/>
            <a:cs typeface="Arial" panose="020B0604020202020204" pitchFamily="34" charset="0"/>
          </a:endParaRPr>
        </a:p>
      </dsp:txBody>
      <dsp:txXfrm>
        <a:off x="5605826" y="2380428"/>
        <a:ext cx="2548102" cy="152886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93E03B-88A1-4E6F-ACBC-49B3BC262225}">
      <dsp:nvSpPr>
        <dsp:cNvPr id="0" name=""/>
        <dsp:cNvSpPr/>
      </dsp:nvSpPr>
      <dsp:spPr>
        <a:xfrm>
          <a:off x="263274" y="1135"/>
          <a:ext cx="3593813" cy="2476137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2000" b="-5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38117F-7ED9-4CB0-971B-E758B9EB7336}">
      <dsp:nvSpPr>
        <dsp:cNvPr id="0" name=""/>
        <dsp:cNvSpPr/>
      </dsp:nvSpPr>
      <dsp:spPr>
        <a:xfrm>
          <a:off x="263274" y="2477272"/>
          <a:ext cx="3593813" cy="1333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>
              <a:latin typeface="Bahnschrift Condensed" panose="020B0502040204020203" pitchFamily="34" charset="0"/>
            </a:rPr>
            <a:t>Televisores (3) $5.354.600</a:t>
          </a:r>
          <a:endParaRPr lang="es-CO" sz="2400" kern="1200" dirty="0">
            <a:latin typeface="Bahnschrift Condensed" panose="020B0502040204020203" pitchFamily="34" charset="0"/>
          </a:endParaRPr>
        </a:p>
      </dsp:txBody>
      <dsp:txXfrm>
        <a:off x="263274" y="2477272"/>
        <a:ext cx="3593813" cy="1333304"/>
      </dsp:txXfrm>
    </dsp:sp>
    <dsp:sp modelId="{05868227-C310-4BA4-8F48-6B0514CFBB69}">
      <dsp:nvSpPr>
        <dsp:cNvPr id="0" name=""/>
        <dsp:cNvSpPr/>
      </dsp:nvSpPr>
      <dsp:spPr>
        <a:xfrm>
          <a:off x="4216620" y="1135"/>
          <a:ext cx="3593813" cy="2476137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1DCD6A-9F2A-4F3A-9224-9F05CEF89102}">
      <dsp:nvSpPr>
        <dsp:cNvPr id="0" name=""/>
        <dsp:cNvSpPr/>
      </dsp:nvSpPr>
      <dsp:spPr>
        <a:xfrm>
          <a:off x="4216620" y="2477272"/>
          <a:ext cx="3593813" cy="1333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>
              <a:latin typeface="Bahnschrift Condensed" panose="020B0502040204020203" pitchFamily="34" charset="0"/>
            </a:rPr>
            <a:t>Equipos proyecto comunicaciones $8.047.000</a:t>
          </a:r>
          <a:endParaRPr lang="es-CO" sz="2400" kern="1200" dirty="0">
            <a:latin typeface="Bahnschrift Condensed" panose="020B0502040204020203" pitchFamily="34" charset="0"/>
          </a:endParaRPr>
        </a:p>
      </dsp:txBody>
      <dsp:txXfrm>
        <a:off x="4216620" y="2477272"/>
        <a:ext cx="3593813" cy="13333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A07CE9-2199-4900-A21A-C805E0DA3479}">
      <dsp:nvSpPr>
        <dsp:cNvPr id="0" name=""/>
        <dsp:cNvSpPr/>
      </dsp:nvSpPr>
      <dsp:spPr>
        <a:xfrm>
          <a:off x="1477743" y="0"/>
          <a:ext cx="3935003" cy="3935003"/>
        </a:xfrm>
        <a:prstGeom prst="triangl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1F3FC5-CF4A-4680-B3FD-FDF6A189ADF4}">
      <dsp:nvSpPr>
        <dsp:cNvPr id="0" name=""/>
        <dsp:cNvSpPr/>
      </dsp:nvSpPr>
      <dsp:spPr>
        <a:xfrm>
          <a:off x="2231783" y="393884"/>
          <a:ext cx="4984674" cy="55950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>
              <a:latin typeface="Bahnschrift Condensed" panose="020B0502040204020203" pitchFamily="34" charset="0"/>
            </a:rPr>
            <a:t>Olimpiada de matemáticas $320.000</a:t>
          </a:r>
          <a:endParaRPr lang="es-CO" sz="2800" b="1" kern="1200" dirty="0">
            <a:latin typeface="Bahnschrift Condensed" panose="020B0502040204020203" pitchFamily="34" charset="0"/>
          </a:endParaRPr>
        </a:p>
      </dsp:txBody>
      <dsp:txXfrm>
        <a:off x="2259096" y="421197"/>
        <a:ext cx="4930048" cy="504882"/>
      </dsp:txXfrm>
    </dsp:sp>
    <dsp:sp modelId="{2AAE0F6D-490A-461B-AAF5-A2B0AA12A953}">
      <dsp:nvSpPr>
        <dsp:cNvPr id="0" name=""/>
        <dsp:cNvSpPr/>
      </dsp:nvSpPr>
      <dsp:spPr>
        <a:xfrm>
          <a:off x="2241912" y="1023331"/>
          <a:ext cx="4964417" cy="55950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2450223"/>
              <a:satOff val="-10194"/>
              <a:lumOff val="24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>
              <a:latin typeface="Bahnschrift Condensed" panose="020B0502040204020203" pitchFamily="34" charset="0"/>
            </a:rPr>
            <a:t>Logística grados $1.960.000</a:t>
          </a:r>
          <a:endParaRPr lang="es-CO" sz="2800" b="1" kern="1200" dirty="0">
            <a:latin typeface="Bahnschrift Condensed" panose="020B0502040204020203" pitchFamily="34" charset="0"/>
          </a:endParaRPr>
        </a:p>
      </dsp:txBody>
      <dsp:txXfrm>
        <a:off x="2269225" y="1050644"/>
        <a:ext cx="4909791" cy="504882"/>
      </dsp:txXfrm>
    </dsp:sp>
    <dsp:sp modelId="{9C9A690A-A370-4E0A-B5F5-23B7B3B60971}">
      <dsp:nvSpPr>
        <dsp:cNvPr id="0" name=""/>
        <dsp:cNvSpPr/>
      </dsp:nvSpPr>
      <dsp:spPr>
        <a:xfrm>
          <a:off x="2241912" y="1652778"/>
          <a:ext cx="4964417" cy="55950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>
              <a:latin typeface="Bahnschrift Condensed" panose="020B0502040204020203" pitchFamily="34" charset="0"/>
            </a:rPr>
            <a:t>Materiales y papelería $6.548.600</a:t>
          </a:r>
          <a:endParaRPr lang="es-CO" sz="2800" b="1" kern="1200" dirty="0">
            <a:latin typeface="Bahnschrift Condensed" panose="020B0502040204020203" pitchFamily="34" charset="0"/>
          </a:endParaRPr>
        </a:p>
      </dsp:txBody>
      <dsp:txXfrm>
        <a:off x="2269225" y="1680091"/>
        <a:ext cx="4909791" cy="504882"/>
      </dsp:txXfrm>
    </dsp:sp>
    <dsp:sp modelId="{7A29D2F3-933B-4F86-A254-A152BC1C116F}">
      <dsp:nvSpPr>
        <dsp:cNvPr id="0" name=""/>
        <dsp:cNvSpPr/>
      </dsp:nvSpPr>
      <dsp:spPr>
        <a:xfrm>
          <a:off x="2241912" y="2282224"/>
          <a:ext cx="4964417" cy="55950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7350668"/>
              <a:satOff val="-30583"/>
              <a:lumOff val="72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>
              <a:latin typeface="Bahnschrift Condensed" panose="020B0502040204020203" pitchFamily="34" charset="0"/>
            </a:rPr>
            <a:t>Libro voces de esperanza $8.480.000</a:t>
          </a:r>
          <a:endParaRPr lang="es-CO" sz="2800" b="1" kern="1200" dirty="0">
            <a:latin typeface="Bahnschrift Condensed" panose="020B0502040204020203" pitchFamily="34" charset="0"/>
          </a:endParaRPr>
        </a:p>
      </dsp:txBody>
      <dsp:txXfrm>
        <a:off x="2269225" y="2309537"/>
        <a:ext cx="4909791" cy="504882"/>
      </dsp:txXfrm>
    </dsp:sp>
    <dsp:sp modelId="{1BE28512-6664-4960-8121-A0B122CB77A7}">
      <dsp:nvSpPr>
        <dsp:cNvPr id="0" name=""/>
        <dsp:cNvSpPr/>
      </dsp:nvSpPr>
      <dsp:spPr>
        <a:xfrm>
          <a:off x="2241912" y="2911671"/>
          <a:ext cx="4964417" cy="55950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>
              <a:latin typeface="Bahnschrift Condensed" panose="020B0502040204020203" pitchFamily="34" charset="0"/>
            </a:rPr>
            <a:t>Semana de liderazgo $27.815.440</a:t>
          </a:r>
          <a:endParaRPr lang="es-CO" sz="2800" b="1" kern="1200" dirty="0">
            <a:latin typeface="Bahnschrift Condensed" panose="020B0502040204020203" pitchFamily="34" charset="0"/>
          </a:endParaRPr>
        </a:p>
      </dsp:txBody>
      <dsp:txXfrm>
        <a:off x="2269225" y="2938984"/>
        <a:ext cx="4909791" cy="50488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C804D7-3257-4CE1-9730-8141E460C1E8}">
      <dsp:nvSpPr>
        <dsp:cNvPr id="0" name=""/>
        <dsp:cNvSpPr/>
      </dsp:nvSpPr>
      <dsp:spPr>
        <a:xfrm>
          <a:off x="0" y="0"/>
          <a:ext cx="8066734" cy="9193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>
              <a:latin typeface="Bahnschrift Condensed" panose="020B0502040204020203" pitchFamily="34" charset="0"/>
              <a:cs typeface="Arial" panose="020B0604020202020204" pitchFamily="34" charset="0"/>
            </a:rPr>
            <a:t>Todero $16.333.333</a:t>
          </a:r>
          <a:endParaRPr lang="es-CO" sz="3200" kern="1200" dirty="0">
            <a:latin typeface="Bahnschrift Condensed" panose="020B0502040204020203" pitchFamily="34" charset="0"/>
            <a:cs typeface="Arial" panose="020B0604020202020204" pitchFamily="34" charset="0"/>
          </a:endParaRPr>
        </a:p>
      </dsp:txBody>
      <dsp:txXfrm>
        <a:off x="1705282" y="0"/>
        <a:ext cx="6361451" cy="919356"/>
      </dsp:txXfrm>
    </dsp:sp>
    <dsp:sp modelId="{DDE285DA-591A-46FE-B5EF-E00AD9621986}">
      <dsp:nvSpPr>
        <dsp:cNvPr id="0" name=""/>
        <dsp:cNvSpPr/>
      </dsp:nvSpPr>
      <dsp:spPr>
        <a:xfrm>
          <a:off x="91935" y="91935"/>
          <a:ext cx="1613346" cy="73548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 t="-60000" b="-6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40F95E-5354-4F13-8C8A-E9720524A93E}">
      <dsp:nvSpPr>
        <dsp:cNvPr id="0" name=""/>
        <dsp:cNvSpPr/>
      </dsp:nvSpPr>
      <dsp:spPr>
        <a:xfrm>
          <a:off x="0" y="1011292"/>
          <a:ext cx="8066734" cy="919356"/>
        </a:xfrm>
        <a:prstGeom prst="roundRect">
          <a:avLst>
            <a:gd name="adj" fmla="val 1000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>
              <a:latin typeface="Bahnschrift Condensed" panose="020B0502040204020203" pitchFamily="34" charset="0"/>
              <a:cs typeface="Arial" panose="020B0604020202020204" pitchFamily="34" charset="0"/>
            </a:rPr>
            <a:t>Servicios profesionales de contador $13.600.000</a:t>
          </a:r>
          <a:endParaRPr lang="es-CO" sz="3200" kern="1200" dirty="0">
            <a:latin typeface="Bahnschrift Condensed" panose="020B0502040204020203" pitchFamily="34" charset="0"/>
            <a:cs typeface="Arial" panose="020B0604020202020204" pitchFamily="34" charset="0"/>
          </a:endParaRPr>
        </a:p>
      </dsp:txBody>
      <dsp:txXfrm>
        <a:off x="1705282" y="1011292"/>
        <a:ext cx="6361451" cy="919356"/>
      </dsp:txXfrm>
    </dsp:sp>
    <dsp:sp modelId="{FF7117FF-F0B7-4135-AD49-78D11F08D940}">
      <dsp:nvSpPr>
        <dsp:cNvPr id="0" name=""/>
        <dsp:cNvSpPr/>
      </dsp:nvSpPr>
      <dsp:spPr>
        <a:xfrm>
          <a:off x="91935" y="1103227"/>
          <a:ext cx="1613346" cy="73548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 t="-60000" b="-6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8538E8-6DF5-4326-845F-F62D03520BE6}">
      <dsp:nvSpPr>
        <dsp:cNvPr id="0" name=""/>
        <dsp:cNvSpPr/>
      </dsp:nvSpPr>
      <dsp:spPr>
        <a:xfrm>
          <a:off x="0" y="2022584"/>
          <a:ext cx="8066734" cy="919356"/>
        </a:xfrm>
        <a:prstGeom prst="roundRect">
          <a:avLst>
            <a:gd name="adj" fmla="val 1000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200" kern="1200" dirty="0">
              <a:latin typeface="Bahnschrift Condensed" panose="020B0502040204020203" pitchFamily="34" charset="0"/>
              <a:cs typeface="Arial" panose="020B0604020202020204" pitchFamily="34" charset="0"/>
            </a:rPr>
            <a:t>Software académico $4.000.000</a:t>
          </a:r>
        </a:p>
      </dsp:txBody>
      <dsp:txXfrm>
        <a:off x="1705282" y="2022584"/>
        <a:ext cx="6361451" cy="919356"/>
      </dsp:txXfrm>
    </dsp:sp>
    <dsp:sp modelId="{CB658993-6D19-4D09-8CBC-69F592084930}">
      <dsp:nvSpPr>
        <dsp:cNvPr id="0" name=""/>
        <dsp:cNvSpPr/>
      </dsp:nvSpPr>
      <dsp:spPr>
        <a:xfrm>
          <a:off x="91935" y="2114520"/>
          <a:ext cx="1613346" cy="73548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 t="-60000" b="-6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A4FAEE-AF6C-4CE8-B44F-F53E31C3F853}">
      <dsp:nvSpPr>
        <dsp:cNvPr id="0" name=""/>
        <dsp:cNvSpPr/>
      </dsp:nvSpPr>
      <dsp:spPr>
        <a:xfrm>
          <a:off x="0" y="3033876"/>
          <a:ext cx="8066734" cy="919356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>
              <a:latin typeface="Bahnschrift Condensed" panose="020B0502040204020203" pitchFamily="34" charset="0"/>
              <a:cs typeface="Arial" panose="020B0604020202020204" pitchFamily="34" charset="0"/>
            </a:rPr>
            <a:t>Mantenimiento equipos de computo e impresoras $920.000</a:t>
          </a:r>
          <a:endParaRPr lang="es-CO" sz="3200" kern="1200" dirty="0">
            <a:latin typeface="Bahnschrift Condensed" panose="020B0502040204020203" pitchFamily="34" charset="0"/>
            <a:cs typeface="Arial" panose="020B0604020202020204" pitchFamily="34" charset="0"/>
          </a:endParaRPr>
        </a:p>
      </dsp:txBody>
      <dsp:txXfrm>
        <a:off x="1705282" y="3033876"/>
        <a:ext cx="6361451" cy="919356"/>
      </dsp:txXfrm>
    </dsp:sp>
    <dsp:sp modelId="{5054F72F-42A3-4122-A449-2A18188F0110}">
      <dsp:nvSpPr>
        <dsp:cNvPr id="0" name=""/>
        <dsp:cNvSpPr/>
      </dsp:nvSpPr>
      <dsp:spPr>
        <a:xfrm>
          <a:off x="91935" y="3125812"/>
          <a:ext cx="1613346" cy="73548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 t="-60000" b="-6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7102E9-363D-443A-B6EC-C3B7258F360D}">
      <dsp:nvSpPr>
        <dsp:cNvPr id="0" name=""/>
        <dsp:cNvSpPr/>
      </dsp:nvSpPr>
      <dsp:spPr>
        <a:xfrm>
          <a:off x="809824" y="561"/>
          <a:ext cx="2014714" cy="120882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>
              <a:latin typeface="Bahnschrift Condensed" panose="020B0502040204020203" pitchFamily="34" charset="0"/>
              <a:cs typeface="Arial" panose="020B0604020202020204" pitchFamily="34" charset="0"/>
            </a:rPr>
            <a:t>Financieros $590.088</a:t>
          </a:r>
          <a:endParaRPr lang="es-CO" sz="2800" kern="1200" dirty="0">
            <a:latin typeface="Bahnschrift Condensed" panose="020B0502040204020203" pitchFamily="34" charset="0"/>
            <a:cs typeface="Arial" panose="020B0604020202020204" pitchFamily="34" charset="0"/>
          </a:endParaRPr>
        </a:p>
      </dsp:txBody>
      <dsp:txXfrm>
        <a:off x="809824" y="561"/>
        <a:ext cx="2014714" cy="1208828"/>
      </dsp:txXfrm>
    </dsp:sp>
    <dsp:sp modelId="{B9DF29CF-19EB-483F-AEA0-22F1D80781FC}">
      <dsp:nvSpPr>
        <dsp:cNvPr id="0" name=""/>
        <dsp:cNvSpPr/>
      </dsp:nvSpPr>
      <dsp:spPr>
        <a:xfrm>
          <a:off x="3026009" y="561"/>
          <a:ext cx="2014714" cy="1208828"/>
        </a:xfrm>
        <a:prstGeom prst="rect">
          <a:avLst/>
        </a:prstGeom>
        <a:gradFill rotWithShape="0">
          <a:gsLst>
            <a:gs pos="0">
              <a:schemeClr val="accent3">
                <a:hueOff val="451767"/>
                <a:satOff val="16667"/>
                <a:lumOff val="-2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451767"/>
                <a:satOff val="16667"/>
                <a:lumOff val="-2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451767"/>
                <a:satOff val="16667"/>
                <a:lumOff val="-2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>
              <a:latin typeface="Bahnschrift Condensed" panose="020B0502040204020203" pitchFamily="34" charset="0"/>
              <a:cs typeface="Arial" panose="020B0604020202020204" pitchFamily="34" charset="0"/>
            </a:rPr>
            <a:t>Combustible $800.000 </a:t>
          </a:r>
          <a:endParaRPr lang="es-CO" sz="2800" kern="1200" dirty="0">
            <a:latin typeface="Bahnschrift Condensed" panose="020B0502040204020203" pitchFamily="34" charset="0"/>
            <a:cs typeface="Arial" panose="020B0604020202020204" pitchFamily="34" charset="0"/>
          </a:endParaRPr>
        </a:p>
      </dsp:txBody>
      <dsp:txXfrm>
        <a:off x="3026009" y="561"/>
        <a:ext cx="2014714" cy="1208828"/>
      </dsp:txXfrm>
    </dsp:sp>
    <dsp:sp modelId="{D65F98E3-C1CF-4BE7-9BF1-1A0E11D3867B}">
      <dsp:nvSpPr>
        <dsp:cNvPr id="0" name=""/>
        <dsp:cNvSpPr/>
      </dsp:nvSpPr>
      <dsp:spPr>
        <a:xfrm>
          <a:off x="5242195" y="561"/>
          <a:ext cx="2014714" cy="1208828"/>
        </a:xfrm>
        <a:prstGeom prst="rect">
          <a:avLst/>
        </a:prstGeom>
        <a:gradFill rotWithShape="0">
          <a:gsLst>
            <a:gs pos="0">
              <a:schemeClr val="accent3">
                <a:hueOff val="903533"/>
                <a:satOff val="33333"/>
                <a:lumOff val="-49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903533"/>
                <a:satOff val="33333"/>
                <a:lumOff val="-49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903533"/>
                <a:satOff val="33333"/>
                <a:lumOff val="-49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>
              <a:latin typeface="Bahnschrift Condensed" panose="020B0502040204020203" pitchFamily="34" charset="0"/>
              <a:cs typeface="Arial" panose="020B0604020202020204" pitchFamily="34" charset="0"/>
            </a:rPr>
            <a:t>Plataforma notas $4.000.000</a:t>
          </a:r>
          <a:endParaRPr lang="es-CO" sz="2800" kern="1200" dirty="0">
            <a:latin typeface="Bahnschrift Condensed" panose="020B0502040204020203" pitchFamily="34" charset="0"/>
            <a:cs typeface="Arial" panose="020B0604020202020204" pitchFamily="34" charset="0"/>
          </a:endParaRPr>
        </a:p>
      </dsp:txBody>
      <dsp:txXfrm>
        <a:off x="5242195" y="561"/>
        <a:ext cx="2014714" cy="1208828"/>
      </dsp:txXfrm>
    </dsp:sp>
    <dsp:sp modelId="{CFCCED16-E58B-4B7B-8A78-1B693B2EB5CC}">
      <dsp:nvSpPr>
        <dsp:cNvPr id="0" name=""/>
        <dsp:cNvSpPr/>
      </dsp:nvSpPr>
      <dsp:spPr>
        <a:xfrm>
          <a:off x="809824" y="1410861"/>
          <a:ext cx="2014714" cy="1208828"/>
        </a:xfrm>
        <a:prstGeom prst="rect">
          <a:avLst/>
        </a:prstGeom>
        <a:gradFill rotWithShape="0">
          <a:gsLst>
            <a:gs pos="0">
              <a:schemeClr val="accent3">
                <a:hueOff val="1355300"/>
                <a:satOff val="50000"/>
                <a:lumOff val="-7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355300"/>
                <a:satOff val="50000"/>
                <a:lumOff val="-7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355300"/>
                <a:satOff val="50000"/>
                <a:lumOff val="-7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>
              <a:latin typeface="Bahnschrift Condensed" panose="020B0502040204020203" pitchFamily="34" charset="0"/>
              <a:cs typeface="Arial" panose="020B0604020202020204" pitchFamily="34" charset="0"/>
            </a:rPr>
            <a:t>Póliza $4.234.992 </a:t>
          </a:r>
        </a:p>
      </dsp:txBody>
      <dsp:txXfrm>
        <a:off x="809824" y="1410861"/>
        <a:ext cx="2014714" cy="1208828"/>
      </dsp:txXfrm>
    </dsp:sp>
    <dsp:sp modelId="{84487CF8-6902-48A4-AFCB-51CB0292868D}">
      <dsp:nvSpPr>
        <dsp:cNvPr id="0" name=""/>
        <dsp:cNvSpPr/>
      </dsp:nvSpPr>
      <dsp:spPr>
        <a:xfrm>
          <a:off x="3026009" y="1410861"/>
          <a:ext cx="2014714" cy="1208828"/>
        </a:xfrm>
        <a:prstGeom prst="rect">
          <a:avLst/>
        </a:prstGeom>
        <a:gradFill rotWithShape="0">
          <a:gsLst>
            <a:gs pos="0">
              <a:schemeClr val="accent3">
                <a:hueOff val="1807066"/>
                <a:satOff val="66667"/>
                <a:lumOff val="-9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807066"/>
                <a:satOff val="66667"/>
                <a:lumOff val="-9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807066"/>
                <a:satOff val="66667"/>
                <a:lumOff val="-9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>
              <a:latin typeface="Bahnschrift Condensed" panose="020B0502040204020203" pitchFamily="34" charset="0"/>
              <a:cs typeface="Arial" panose="020B0604020202020204" pitchFamily="34" charset="0"/>
            </a:rPr>
            <a:t>Diplomas $6.040.000</a:t>
          </a:r>
        </a:p>
      </dsp:txBody>
      <dsp:txXfrm>
        <a:off x="3026009" y="1410861"/>
        <a:ext cx="2014714" cy="1208828"/>
      </dsp:txXfrm>
    </dsp:sp>
    <dsp:sp modelId="{5114DA66-ED4F-4690-ACF1-5D38FA5FBB15}">
      <dsp:nvSpPr>
        <dsp:cNvPr id="0" name=""/>
        <dsp:cNvSpPr/>
      </dsp:nvSpPr>
      <dsp:spPr>
        <a:xfrm>
          <a:off x="5242195" y="1410861"/>
          <a:ext cx="2014714" cy="1208828"/>
        </a:xfrm>
        <a:prstGeom prst="rect">
          <a:avLst/>
        </a:prstGeom>
        <a:gradFill rotWithShape="0">
          <a:gsLst>
            <a:gs pos="0">
              <a:schemeClr val="accent3">
                <a:hueOff val="2258833"/>
                <a:satOff val="83333"/>
                <a:lumOff val="-1225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258833"/>
                <a:satOff val="83333"/>
                <a:lumOff val="-1225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258833"/>
                <a:satOff val="83333"/>
                <a:lumOff val="-1225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>
              <a:latin typeface="Bahnschrift Condensed" panose="020B0502040204020203" pitchFamily="34" charset="0"/>
              <a:cs typeface="Arial" panose="020B0604020202020204" pitchFamily="34" charset="0"/>
            </a:rPr>
            <a:t>Útiles de papelería $7.451.400</a:t>
          </a:r>
        </a:p>
      </dsp:txBody>
      <dsp:txXfrm>
        <a:off x="5242195" y="1410861"/>
        <a:ext cx="2014714" cy="1208828"/>
      </dsp:txXfrm>
    </dsp:sp>
    <dsp:sp modelId="{C05256C0-E735-4DFA-B736-E2EA969DD4A5}">
      <dsp:nvSpPr>
        <dsp:cNvPr id="0" name=""/>
        <dsp:cNvSpPr/>
      </dsp:nvSpPr>
      <dsp:spPr>
        <a:xfrm>
          <a:off x="3026009" y="2821161"/>
          <a:ext cx="2014714" cy="1208828"/>
        </a:xfrm>
        <a:prstGeom prst="rect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>
              <a:latin typeface="Bahnschrift Condensed" panose="020B0502040204020203" pitchFamily="34" charset="0"/>
              <a:cs typeface="Arial" panose="020B0604020202020204" pitchFamily="34" charset="0"/>
            </a:rPr>
            <a:t>Elementos de aseo $8.000.000</a:t>
          </a:r>
          <a:endParaRPr lang="es-CO" sz="2800" kern="1200" dirty="0">
            <a:latin typeface="Bahnschrift Condensed" panose="020B0502040204020203" pitchFamily="34" charset="0"/>
            <a:cs typeface="Arial" panose="020B0604020202020204" pitchFamily="34" charset="0"/>
          </a:endParaRPr>
        </a:p>
      </dsp:txBody>
      <dsp:txXfrm>
        <a:off x="3026009" y="2821161"/>
        <a:ext cx="2014714" cy="12088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E78A5-0C7D-4AAB-82C2-8751D5F9644A}" type="datetimeFigureOut">
              <a:rPr lang="es-CO" smtClean="0"/>
              <a:t>2/03/2026</a:t>
            </a:fld>
            <a:endParaRPr lang="es-CO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0D3585-1B2E-49CA-8097-9C66775455A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8020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Institución Educativa La Esperanza, sustenta su plan de mejoramiento institucional en cuatro pilares fundamentales contenidos en el PEI :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0D3585-1B2E-49CA-8097-9C66775455A3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703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0D3585-1B2E-49CA-8097-9C66775455A3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1654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25CE6-5CB6-4D9C-BC9A-6CEA3993C4F9}" type="datetimeFigureOut">
              <a:rPr lang="es-CO" smtClean="0"/>
              <a:t>2/03/2026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D7DB-3B0F-42AB-9DD4-D9C09F700A24}" type="slidenum">
              <a:rPr lang="es-CO" smtClean="0"/>
              <a:t>‹Nº›</a:t>
            </a:fld>
            <a:endParaRPr lang="es-CO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70E8B6C-3F22-47CB-8686-0749EC97AEE7}"/>
              </a:ext>
            </a:extLst>
          </p:cNvPr>
          <p:cNvSpPr txBox="1">
            <a:spLocks/>
          </p:cNvSpPr>
          <p:nvPr userDrawn="1"/>
        </p:nvSpPr>
        <p:spPr>
          <a:xfrm>
            <a:off x="8707273" y="636730"/>
            <a:ext cx="245659" cy="5714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1" kern="1200">
                <a:solidFill>
                  <a:schemeClr val="accent2">
                    <a:lumMod val="7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RENDICIÓN </a:t>
            </a:r>
          </a:p>
          <a:p>
            <a:endParaRPr lang="es-ES" dirty="0"/>
          </a:p>
          <a:p>
            <a:r>
              <a:rPr lang="es-ES" dirty="0"/>
              <a:t>DE </a:t>
            </a:r>
          </a:p>
          <a:p>
            <a:endParaRPr lang="es-ES" dirty="0"/>
          </a:p>
          <a:p>
            <a:r>
              <a:rPr lang="es-ES" dirty="0"/>
              <a:t>CUENTAS </a:t>
            </a:r>
          </a:p>
          <a:p>
            <a:endParaRPr lang="es-ES" dirty="0"/>
          </a:p>
          <a:p>
            <a:r>
              <a:rPr lang="es-ES" dirty="0"/>
              <a:t>2021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652720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25CE6-5CB6-4D9C-BC9A-6CEA3993C4F9}" type="datetimeFigureOut">
              <a:rPr lang="es-CO" smtClean="0"/>
              <a:t>2/03/2026</a:t>
            </a:fld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D7DB-3B0F-42AB-9DD4-D9C09F700A24}" type="slidenum">
              <a:rPr lang="es-CO" smtClean="0"/>
              <a:t>‹Nº›</a:t>
            </a:fld>
            <a:endParaRPr lang="es-CO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676B5D1-63AA-46B8-A1B1-E2B930500ADE}"/>
              </a:ext>
            </a:extLst>
          </p:cNvPr>
          <p:cNvSpPr txBox="1">
            <a:spLocks/>
          </p:cNvSpPr>
          <p:nvPr userDrawn="1"/>
        </p:nvSpPr>
        <p:spPr>
          <a:xfrm>
            <a:off x="8707273" y="636730"/>
            <a:ext cx="245659" cy="5714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1" kern="1200">
                <a:solidFill>
                  <a:schemeClr val="accent2">
                    <a:lumMod val="7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RENDICIÓN </a:t>
            </a:r>
          </a:p>
          <a:p>
            <a:endParaRPr lang="es-ES" dirty="0"/>
          </a:p>
          <a:p>
            <a:r>
              <a:rPr lang="es-ES" dirty="0"/>
              <a:t>DE </a:t>
            </a:r>
          </a:p>
          <a:p>
            <a:endParaRPr lang="es-ES" dirty="0"/>
          </a:p>
          <a:p>
            <a:r>
              <a:rPr lang="es-ES" dirty="0"/>
              <a:t>CUENTAS </a:t>
            </a:r>
          </a:p>
          <a:p>
            <a:endParaRPr lang="es-ES" dirty="0"/>
          </a:p>
          <a:p>
            <a:r>
              <a:rPr lang="es-ES" dirty="0"/>
              <a:t>2021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071437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25CE6-5CB6-4D9C-BC9A-6CEA3993C4F9}" type="datetimeFigureOut">
              <a:rPr lang="es-CO" smtClean="0"/>
              <a:t>2/03/2026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707273" y="636730"/>
            <a:ext cx="245659" cy="5714906"/>
          </a:xfrm>
        </p:spPr>
        <p:txBody>
          <a:bodyPr/>
          <a:lstStyle>
            <a:lvl1pPr>
              <a:defRPr sz="1400" b="1">
                <a:solidFill>
                  <a:schemeClr val="accent2">
                    <a:lumMod val="75000"/>
                  </a:schemeClr>
                </a:solidFill>
                <a:latin typeface="Franklin Gothic Book" panose="020B0503020102020204" pitchFamily="34" charset="0"/>
              </a:defRPr>
            </a:lvl1pPr>
          </a:lstStyle>
          <a:p>
            <a:r>
              <a:rPr lang="es-ES" dirty="0"/>
              <a:t>RENDICIÓN </a:t>
            </a:r>
          </a:p>
          <a:p>
            <a:endParaRPr lang="es-ES" dirty="0"/>
          </a:p>
          <a:p>
            <a:r>
              <a:rPr lang="es-ES" dirty="0"/>
              <a:t>DE </a:t>
            </a:r>
          </a:p>
          <a:p>
            <a:endParaRPr lang="es-ES" dirty="0"/>
          </a:p>
          <a:p>
            <a:r>
              <a:rPr lang="es-ES" dirty="0"/>
              <a:t>CUENTAS </a:t>
            </a:r>
          </a:p>
          <a:p>
            <a:endParaRPr lang="es-ES" dirty="0"/>
          </a:p>
          <a:p>
            <a:r>
              <a:rPr lang="es-ES" dirty="0"/>
              <a:t>2021</a:t>
            </a:r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D7DB-3B0F-42AB-9DD4-D9C09F700A2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045419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25CE6-5CB6-4D9C-BC9A-6CEA3993C4F9}" type="datetimeFigureOut">
              <a:rPr lang="es-CO" smtClean="0"/>
              <a:t>2/03/2026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D7DB-3B0F-42AB-9DD4-D9C09F700A24}" type="slidenum">
              <a:rPr lang="es-CO" smtClean="0"/>
              <a:t>‹Nº›</a:t>
            </a:fld>
            <a:endParaRPr lang="es-CO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C75EE57-CF87-498A-90E2-272737A4FA72}"/>
              </a:ext>
            </a:extLst>
          </p:cNvPr>
          <p:cNvSpPr txBox="1">
            <a:spLocks/>
          </p:cNvSpPr>
          <p:nvPr userDrawn="1"/>
        </p:nvSpPr>
        <p:spPr>
          <a:xfrm>
            <a:off x="8707273" y="636730"/>
            <a:ext cx="245659" cy="5714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400" b="1" kern="1200">
                <a:solidFill>
                  <a:schemeClr val="accent2">
                    <a:lumMod val="7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RENDICIÓN </a:t>
            </a:r>
          </a:p>
          <a:p>
            <a:endParaRPr lang="es-ES" dirty="0"/>
          </a:p>
          <a:p>
            <a:r>
              <a:rPr lang="es-ES" dirty="0"/>
              <a:t>DE </a:t>
            </a:r>
          </a:p>
          <a:p>
            <a:endParaRPr lang="es-ES" dirty="0"/>
          </a:p>
          <a:p>
            <a:r>
              <a:rPr lang="es-ES" dirty="0"/>
              <a:t>CUENTAS </a:t>
            </a:r>
          </a:p>
          <a:p>
            <a:endParaRPr lang="es-ES" dirty="0"/>
          </a:p>
          <a:p>
            <a:r>
              <a:rPr lang="es-ES" dirty="0"/>
              <a:t>2021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798218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25CE6-5CB6-4D9C-BC9A-6CEA3993C4F9}" type="datetimeFigureOut">
              <a:rPr lang="es-CO" smtClean="0"/>
              <a:t>2/03/2026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D7DB-3B0F-42AB-9DD4-D9C09F700A2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280701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25CE6-5CB6-4D9C-BC9A-6CEA3993C4F9}" type="datetimeFigureOut">
              <a:rPr lang="es-CO" smtClean="0"/>
              <a:t>2/03/2026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D7DB-3B0F-42AB-9DD4-D9C09F700A2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545233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25CE6-5CB6-4D9C-BC9A-6CEA3993C4F9}" type="datetimeFigureOut">
              <a:rPr lang="es-CO" smtClean="0"/>
              <a:t>2/03/2026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D7DB-3B0F-42AB-9DD4-D9C09F700A2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11523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25CE6-5CB6-4D9C-BC9A-6CEA3993C4F9}" type="datetimeFigureOut">
              <a:rPr lang="es-CO" smtClean="0"/>
              <a:t>2/03/2026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D7DB-3B0F-42AB-9DD4-D9C09F700A2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216835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25CE6-5CB6-4D9C-BC9A-6CEA3993C4F9}" type="datetimeFigureOut">
              <a:rPr lang="es-CO" smtClean="0"/>
              <a:t>2/03/2026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D7DB-3B0F-42AB-9DD4-D9C09F700A2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833225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25CE6-5CB6-4D9C-BC9A-6CEA3993C4F9}" type="datetimeFigureOut">
              <a:rPr lang="es-CO" smtClean="0"/>
              <a:t>2/03/2026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D7DB-3B0F-42AB-9DD4-D9C09F700A2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174433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4DA8580-2932-41D6-AF9D-24E96F505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25CE6-5CB6-4D9C-BC9A-6CEA3993C4F9}" type="datetimeFigureOut">
              <a:rPr lang="es-CO" smtClean="0"/>
              <a:t>2/03/2026</a:t>
            </a:fld>
            <a:endParaRPr lang="es-C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E72003D-2C87-4450-A556-B7155527D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4463164-7FAF-4FB9-8DF9-F20D1552D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D7DB-3B0F-42AB-9DD4-D9C09F700A2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477320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25CE6-5CB6-4D9C-BC9A-6CEA3993C4F9}" type="datetimeFigureOut">
              <a:rPr lang="es-CO" smtClean="0"/>
              <a:t>2/03/2026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3D7DB-3B0F-42AB-9DD4-D9C09F700A2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14571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4.svg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svg"/><Relationship Id="rId5" Type="http://schemas.openxmlformats.org/officeDocument/2006/relationships/image" Target="../media/image8.pn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svg"/><Relationship Id="rId5" Type="http://schemas.openxmlformats.org/officeDocument/2006/relationships/image" Target="../media/image8.pn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svg"/><Relationship Id="rId5" Type="http://schemas.openxmlformats.org/officeDocument/2006/relationships/image" Target="../media/image8.pn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8.pn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0.svg"/><Relationship Id="rId9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ieesperanza.edu.co/" TargetMode="External"/><Relationship Id="rId4" Type="http://schemas.openxmlformats.org/officeDocument/2006/relationships/image" Target="../media/image1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0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4.jpeg"/><Relationship Id="rId7" Type="http://schemas.openxmlformats.org/officeDocument/2006/relationships/image" Target="../media/image1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10.sv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10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1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svg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svg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sv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sv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6.jpg"/><Relationship Id="rId7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g"/><Relationship Id="rId4" Type="http://schemas.openxmlformats.org/officeDocument/2006/relationships/image" Target="../media/image37.jpg"/><Relationship Id="rId9" Type="http://schemas.openxmlformats.org/officeDocument/2006/relationships/image" Target="../media/image10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41.jp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5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microsoft.com/office/2007/relationships/hdphoto" Target="../media/hdphoto1.wdp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5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microsoft.com/office/2007/relationships/hdphoto" Target="../media/hdphoto1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svg"/><Relationship Id="rId5" Type="http://schemas.openxmlformats.org/officeDocument/2006/relationships/image" Target="../media/image8.png"/><Relationship Id="rId4" Type="http://schemas.openxmlformats.org/officeDocument/2006/relationships/image" Target="../media/image50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5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microsoft.com/office/2007/relationships/hdphoto" Target="../media/hdphoto1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svg"/><Relationship Id="rId5" Type="http://schemas.openxmlformats.org/officeDocument/2006/relationships/image" Target="../media/image8.png"/><Relationship Id="rId4" Type="http://schemas.openxmlformats.org/officeDocument/2006/relationships/image" Target="../media/image54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5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microsoft.com/office/2007/relationships/hdphoto" Target="../media/hdphoto1.wdp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5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microsoft.com/office/2007/relationships/hdphoto" Target="../media/hdphoto1.wdp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5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microsoft.com/office/2007/relationships/hdphoto" Target="../media/hdphoto1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0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10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8.png"/><Relationship Id="rId4" Type="http://schemas.openxmlformats.org/officeDocument/2006/relationships/chart" Target="../charts/char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1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1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10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8.png"/><Relationship Id="rId4" Type="http://schemas.openxmlformats.org/officeDocument/2006/relationships/image" Target="../media/image7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1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jpeg"/><Relationship Id="rId4" Type="http://schemas.openxmlformats.org/officeDocument/2006/relationships/image" Target="../media/image10.sv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9.jpeg"/><Relationship Id="rId7" Type="http://schemas.openxmlformats.org/officeDocument/2006/relationships/image" Target="../media/image8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Relationship Id="rId9" Type="http://schemas.openxmlformats.org/officeDocument/2006/relationships/image" Target="../media/image10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Relationship Id="rId9" Type="http://schemas.openxmlformats.org/officeDocument/2006/relationships/image" Target="../media/image93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3" Type="http://schemas.openxmlformats.org/officeDocument/2006/relationships/image" Target="../media/image94.png"/><Relationship Id="rId7" Type="http://schemas.openxmlformats.org/officeDocument/2006/relationships/image" Target="../media/image9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8.png"/><Relationship Id="rId4" Type="http://schemas.openxmlformats.org/officeDocument/2006/relationships/image" Target="../media/image95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7" Type="http://schemas.openxmlformats.org/officeDocument/2006/relationships/image" Target="../media/image10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7" Type="http://schemas.openxmlformats.org/officeDocument/2006/relationships/image" Target="../media/image10.sv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8.png"/><Relationship Id="rId4" Type="http://schemas.openxmlformats.org/officeDocument/2006/relationships/image" Target="../media/image11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8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19.png"/><Relationship Id="rId7" Type="http://schemas.openxmlformats.org/officeDocument/2006/relationships/image" Target="../media/image8.pn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10.sv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15.png"/><Relationship Id="rId4" Type="http://schemas.openxmlformats.org/officeDocument/2006/relationships/image" Target="../media/image124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sv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280290D8-439F-4032-ABBD-B157AF269911}"/>
              </a:ext>
            </a:extLst>
          </p:cNvPr>
          <p:cNvSpPr/>
          <p:nvPr/>
        </p:nvSpPr>
        <p:spPr>
          <a:xfrm>
            <a:off x="1859623" y="1202160"/>
            <a:ext cx="6051826" cy="267921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Rectángulo 10"/>
          <p:cNvSpPr/>
          <p:nvPr/>
        </p:nvSpPr>
        <p:spPr>
          <a:xfrm>
            <a:off x="1653006" y="1027504"/>
            <a:ext cx="6051825" cy="267921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1973108" y="1101117"/>
            <a:ext cx="5471623" cy="2531983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 w="0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</a:rPr>
              <a:t>AUDIENCIA PÚBLICA RENDICION DE CUENTAS VIGENCIA 2025</a:t>
            </a:r>
          </a:p>
        </p:txBody>
      </p:sp>
      <p:pic>
        <p:nvPicPr>
          <p:cNvPr id="13" name="Imagen 12" descr="C:\Users\Usuario TI\Downloads\ESCUDO IE LA ESPERANZA ACTUALIZADO 2018.jpg">
            <a:extLst>
              <a:ext uri="{FF2B5EF4-FFF2-40B4-BE49-F238E27FC236}">
                <a16:creationId xmlns:a16="http://schemas.microsoft.com/office/drawing/2014/main" id="{3A93679F-533D-4687-B0F9-BA452FD3A4D4}"/>
              </a:ext>
            </a:extLst>
          </p:cNvPr>
          <p:cNvPicPr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873" y="3881372"/>
            <a:ext cx="2448094" cy="244953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3B8DB78-B63A-4F1D-B84F-E71B05320E85}"/>
              </a:ext>
            </a:extLst>
          </p:cNvPr>
          <p:cNvSpPr txBox="1"/>
          <p:nvPr/>
        </p:nvSpPr>
        <p:spPr>
          <a:xfrm>
            <a:off x="6462445" y="5830496"/>
            <a:ext cx="23425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23 de febrero 2026</a:t>
            </a:r>
          </a:p>
        </p:txBody>
      </p:sp>
    </p:spTree>
    <p:extLst>
      <p:ext uri="{BB962C8B-B14F-4D97-AF65-F5344CB8AC3E}">
        <p14:creationId xmlns:p14="http://schemas.microsoft.com/office/powerpoint/2010/main" val="12510454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274"/>
            <a:ext cx="9144000" cy="6858000"/>
          </a:xfrm>
          <a:prstGeom prst="rect">
            <a:avLst/>
          </a:prstGeom>
        </p:spPr>
      </p:pic>
      <p:sp>
        <p:nvSpPr>
          <p:cNvPr id="4" name="AutoShape 4" descr="Resultado de imagen de gestiones del pe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3DB2E0B-3ADE-4123-89C6-340A3BD68789}"/>
              </a:ext>
            </a:extLst>
          </p:cNvPr>
          <p:cNvSpPr/>
          <p:nvPr/>
        </p:nvSpPr>
        <p:spPr>
          <a:xfrm>
            <a:off x="3763925" y="992229"/>
            <a:ext cx="4830109" cy="769441"/>
          </a:xfrm>
          <a:prstGeom prst="rect">
            <a:avLst/>
          </a:prstGeom>
          <a:solidFill>
            <a:srgbClr val="006600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GESTIONES INTEGRADAS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FD168994-6D66-406B-A943-F4B65C5B87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4005693"/>
              </p:ext>
            </p:extLst>
          </p:nvPr>
        </p:nvGraphicFramePr>
        <p:xfrm>
          <a:off x="1172717" y="1946604"/>
          <a:ext cx="7046609" cy="4052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Gráfico 7" descr="Flechas de cheurón con relleno sólido">
            <a:extLst>
              <a:ext uri="{FF2B5EF4-FFF2-40B4-BE49-F238E27FC236}">
                <a16:creationId xmlns:a16="http://schemas.microsoft.com/office/drawing/2014/main" id="{DAEB5FC7-992B-4788-94EB-F0CE01A039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837222" y="840214"/>
            <a:ext cx="1376737" cy="107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3602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1C7593E-371C-466E-8174-534C5DCC63F5}"/>
              </a:ext>
            </a:extLst>
          </p:cNvPr>
          <p:cNvSpPr/>
          <p:nvPr/>
        </p:nvSpPr>
        <p:spPr>
          <a:xfrm>
            <a:off x="287677" y="2198670"/>
            <a:ext cx="5820010" cy="1952090"/>
          </a:xfrm>
          <a:prstGeom prst="rect">
            <a:avLst/>
          </a:prstGeom>
          <a:solidFill>
            <a:schemeClr val="accent2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Rectángulo 10"/>
          <p:cNvSpPr/>
          <p:nvPr/>
        </p:nvSpPr>
        <p:spPr>
          <a:xfrm>
            <a:off x="0" y="2199033"/>
            <a:ext cx="5929912" cy="178609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29145" y="2641738"/>
            <a:ext cx="5471623" cy="962323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1" i="0" u="none" strike="noStrike" kern="1200" cap="none" spc="0" normalizeH="0" baseline="0" noProof="0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</a:rPr>
              <a:t>GESTIÓN DIRECTIVA</a:t>
            </a:r>
            <a:endParaRPr kumimoji="0" lang="es-ES" sz="6000" b="1" i="0" u="none" strike="noStrike" kern="1200" cap="none" spc="0" normalizeH="0" baseline="0" noProof="0" dirty="0">
              <a:ln w="0">
                <a:noFill/>
              </a:ln>
              <a:solidFill>
                <a:schemeClr val="bg1"/>
              </a:solidFill>
              <a:effectLst/>
              <a:uLnTx/>
              <a:uFillTx/>
              <a:latin typeface="Bahnschrift Condensed" panose="020B0502040204020203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30DA6A3-FFF5-4273-B9A9-34BE67996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3ADE70A-FAF6-4C9B-BBE5-17A0A75AB73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8157">
            <a:off x="6029460" y="2023384"/>
            <a:ext cx="2811233" cy="28112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086312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11" name="Marcador de contenido 1">
            <a:extLst>
              <a:ext uri="{FF2B5EF4-FFF2-40B4-BE49-F238E27FC236}">
                <a16:creationId xmlns:a16="http://schemas.microsoft.com/office/drawing/2014/main" id="{0C274667-4E05-427A-8B68-B54E5A8725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3295673"/>
              </p:ext>
            </p:extLst>
          </p:nvPr>
        </p:nvGraphicFramePr>
        <p:xfrm>
          <a:off x="4454527" y="3429000"/>
          <a:ext cx="3940795" cy="1948569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940795">
                  <a:extLst>
                    <a:ext uri="{9D8B030D-6E8A-4147-A177-3AD203B41FA5}">
                      <a16:colId xmlns:a16="http://schemas.microsoft.com/office/drawing/2014/main" val="1565523260"/>
                    </a:ext>
                  </a:extLst>
                </a:gridCol>
              </a:tblGrid>
              <a:tr h="942729">
                <a:tc>
                  <a:txBody>
                    <a:bodyPr/>
                    <a:lstStyle/>
                    <a:p>
                      <a:pPr algn="ctr"/>
                      <a:r>
                        <a:rPr lang="es-ES" sz="44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ESTUDIANTES</a:t>
                      </a:r>
                      <a:endParaRPr lang="en-US" sz="44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195277"/>
                  </a:ext>
                </a:extLst>
              </a:tr>
              <a:tr h="591581"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>
                          <a:latin typeface="Arial Narrow" panose="020B0606020202030204" pitchFamily="34" charset="0"/>
                        </a:rPr>
                        <a:t>1364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4511272"/>
                  </a:ext>
                </a:extLst>
              </a:tr>
            </a:tbl>
          </a:graphicData>
        </a:graphic>
      </p:graphicFrame>
      <p:sp>
        <p:nvSpPr>
          <p:cNvPr id="12" name="Rectángulo 11">
            <a:extLst>
              <a:ext uri="{FF2B5EF4-FFF2-40B4-BE49-F238E27FC236}">
                <a16:creationId xmlns:a16="http://schemas.microsoft.com/office/drawing/2014/main" id="{12E3B2D8-892E-48E0-8795-51F7F1D51425}"/>
              </a:ext>
            </a:extLst>
          </p:cNvPr>
          <p:cNvSpPr/>
          <p:nvPr/>
        </p:nvSpPr>
        <p:spPr>
          <a:xfrm>
            <a:off x="3051425" y="891457"/>
            <a:ext cx="5907639" cy="1270099"/>
          </a:xfrm>
          <a:prstGeom prst="rect">
            <a:avLst/>
          </a:prstGeom>
          <a:solidFill>
            <a:srgbClr val="006600"/>
          </a:solidFill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40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ESTUDIANTES BENEFICIADOS CON GRATUIDAD</a:t>
            </a:r>
            <a:endParaRPr lang="es-ES" sz="40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2486D533-1268-4E8E-B533-6D2BBDBA9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B9028758-F0CE-4C8F-BE4B-0EF1AFB76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9133E07-D6A5-4005-8E55-BD33E7CF2D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860"/>
          <a:stretch/>
        </p:blipFill>
        <p:spPr bwMode="auto">
          <a:xfrm>
            <a:off x="748678" y="3030285"/>
            <a:ext cx="3483379" cy="33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áfico 9" descr="Flechas de cheurón con relleno sólido">
            <a:extLst>
              <a:ext uri="{FF2B5EF4-FFF2-40B4-BE49-F238E27FC236}">
                <a16:creationId xmlns:a16="http://schemas.microsoft.com/office/drawing/2014/main" id="{0F60D5F6-82DD-44B6-A7AE-4B232F9B93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407558" y="784819"/>
            <a:ext cx="1376737" cy="1376737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EE577FB8-E853-4940-8024-515AC94377A9}"/>
              </a:ext>
            </a:extLst>
          </p:cNvPr>
          <p:cNvSpPr txBox="1"/>
          <p:nvPr/>
        </p:nvSpPr>
        <p:spPr>
          <a:xfrm>
            <a:off x="215756" y="1930920"/>
            <a:ext cx="2650733" cy="120032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CIERRE DE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BRECHAS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3581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8C47826-11D3-404B-A1FB-3A6FF2F52E4E}"/>
              </a:ext>
            </a:extLst>
          </p:cNvPr>
          <p:cNvSpPr txBox="1"/>
          <p:nvPr/>
        </p:nvSpPr>
        <p:spPr>
          <a:xfrm>
            <a:off x="472611" y="2170094"/>
            <a:ext cx="2650733" cy="120032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CIERRE DE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BRECHAS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1" name="Marcador de contenido 1">
            <a:extLst>
              <a:ext uri="{FF2B5EF4-FFF2-40B4-BE49-F238E27FC236}">
                <a16:creationId xmlns:a16="http://schemas.microsoft.com/office/drawing/2014/main" id="{0C274667-4E05-427A-8B68-B54E5A8725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7169982"/>
              </p:ext>
            </p:extLst>
          </p:nvPr>
        </p:nvGraphicFramePr>
        <p:xfrm>
          <a:off x="3725923" y="2770259"/>
          <a:ext cx="5168766" cy="2826931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688375">
                  <a:extLst>
                    <a:ext uri="{9D8B030D-6E8A-4147-A177-3AD203B41FA5}">
                      <a16:colId xmlns:a16="http://schemas.microsoft.com/office/drawing/2014/main" val="1565523260"/>
                    </a:ext>
                  </a:extLst>
                </a:gridCol>
                <a:gridCol w="2480391">
                  <a:extLst>
                    <a:ext uri="{9D8B030D-6E8A-4147-A177-3AD203B41FA5}">
                      <a16:colId xmlns:a16="http://schemas.microsoft.com/office/drawing/2014/main" val="891326045"/>
                    </a:ext>
                  </a:extLst>
                </a:gridCol>
              </a:tblGrid>
              <a:tr h="94272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ESTRATEGIA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ESTUDIANTES</a:t>
                      </a:r>
                      <a:endParaRPr lang="en-US" sz="28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4195277"/>
                  </a:ext>
                </a:extLst>
              </a:tr>
              <a:tr h="591581"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latin typeface="Bahnschrift Condensed" panose="020B0502040204020203" pitchFamily="34" charset="0"/>
                        </a:rPr>
                        <a:t>ALIMENTACIÓN ESCOLAR</a:t>
                      </a:r>
                      <a:endParaRPr lang="en-US" sz="2000" b="1" dirty="0"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Bahnschrift Condensed" panose="020B0502040204020203" pitchFamily="34" charset="0"/>
                        </a:rPr>
                        <a:t>782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44511272"/>
                  </a:ext>
                </a:extLst>
              </a:tr>
              <a:tr h="59158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hnschrift Condensed" panose="020B0502040204020203" pitchFamily="34" charset="0"/>
                        </a:rPr>
                        <a:t>TRANSPORTE ESCOLAR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Bahnschrift Condensed" panose="020B0502040204020203" pitchFamily="34" charset="0"/>
                        </a:rPr>
                        <a:t>215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06981109"/>
                  </a:ext>
                </a:extLst>
              </a:tr>
              <a:tr h="59158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hnschrift Condensed" panose="020B0502040204020203" pitchFamily="34" charset="0"/>
                        </a:rPr>
                        <a:t>JORNADAS COMPLEMENTARIAS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Bahnschrift Condensed" panose="020B0502040204020203" pitchFamily="34" charset="0"/>
                        </a:rPr>
                        <a:t>911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29711235"/>
                  </a:ext>
                </a:extLst>
              </a:tr>
            </a:tbl>
          </a:graphicData>
        </a:graphic>
      </p:graphicFrame>
      <p:sp>
        <p:nvSpPr>
          <p:cNvPr id="12" name="Rectángulo 11">
            <a:extLst>
              <a:ext uri="{FF2B5EF4-FFF2-40B4-BE49-F238E27FC236}">
                <a16:creationId xmlns:a16="http://schemas.microsoft.com/office/drawing/2014/main" id="{12E3B2D8-892E-48E0-8795-51F7F1D51425}"/>
              </a:ext>
            </a:extLst>
          </p:cNvPr>
          <p:cNvSpPr/>
          <p:nvPr/>
        </p:nvSpPr>
        <p:spPr>
          <a:xfrm>
            <a:off x="3267533" y="885602"/>
            <a:ext cx="5724067" cy="1270099"/>
          </a:xfrm>
          <a:prstGeom prst="rect">
            <a:avLst/>
          </a:prstGeom>
          <a:solidFill>
            <a:srgbClr val="006600"/>
          </a:solidFill>
        </p:spPr>
        <p:txBody>
          <a:bodyPr wrap="square" lIns="38617" tIns="19308" rIns="38617" bIns="19308" numCol="1">
            <a:spAutoFit/>
          </a:bodyPr>
          <a:lstStyle/>
          <a:p>
            <a:r>
              <a:rPr lang="es-ES" sz="40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ESTUDIANTES CON ESTRATEGIA DE PERMANENCIA</a:t>
            </a:r>
            <a:endParaRPr lang="es-ES" sz="40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2486D533-1268-4E8E-B533-6D2BBDBA9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B9028758-F0CE-4C8F-BE4B-0EF1AFB76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7468A85-818F-4A02-AD17-224D58DFE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1374" y="3580141"/>
            <a:ext cx="2871789" cy="161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áfico 13" descr="Flechas de cheurón con relleno sólido">
            <a:extLst>
              <a:ext uri="{FF2B5EF4-FFF2-40B4-BE49-F238E27FC236}">
                <a16:creationId xmlns:a16="http://schemas.microsoft.com/office/drawing/2014/main" id="{7FECCF2C-4520-4DD7-9B7D-03B22E9347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534108" y="778964"/>
            <a:ext cx="1376737" cy="137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1298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11" name="Marcador de contenido 1">
            <a:extLst>
              <a:ext uri="{FF2B5EF4-FFF2-40B4-BE49-F238E27FC236}">
                <a16:creationId xmlns:a16="http://schemas.microsoft.com/office/drawing/2014/main" id="{0C274667-4E05-427A-8B68-B54E5A8725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7334426"/>
              </p:ext>
            </p:extLst>
          </p:nvPr>
        </p:nvGraphicFramePr>
        <p:xfrm>
          <a:off x="3593077" y="2605841"/>
          <a:ext cx="5168766" cy="2999501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688375">
                  <a:extLst>
                    <a:ext uri="{9D8B030D-6E8A-4147-A177-3AD203B41FA5}">
                      <a16:colId xmlns:a16="http://schemas.microsoft.com/office/drawing/2014/main" val="1565523260"/>
                    </a:ext>
                  </a:extLst>
                </a:gridCol>
                <a:gridCol w="2480391">
                  <a:extLst>
                    <a:ext uri="{9D8B030D-6E8A-4147-A177-3AD203B41FA5}">
                      <a16:colId xmlns:a16="http://schemas.microsoft.com/office/drawing/2014/main" val="891326045"/>
                    </a:ext>
                  </a:extLst>
                </a:gridCol>
              </a:tblGrid>
              <a:tr h="47607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DISCAPACIDAD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32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ESTUDIANTES</a:t>
                      </a:r>
                      <a:endParaRPr lang="en-US" sz="32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04195277"/>
                  </a:ext>
                </a:extLst>
              </a:tr>
              <a:tr h="4235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1" dirty="0">
                          <a:latin typeface="Bahnschrift Condensed" panose="020B0502040204020203" pitchFamily="34" charset="0"/>
                        </a:rPr>
                        <a:t>PSICOSOCIAL (MENTAL)</a:t>
                      </a:r>
                      <a:endParaRPr lang="en-US" sz="2400" b="1" dirty="0"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hnschrift Condensed" panose="020B0502040204020203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5835259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hnschrift Condensed" panose="020B0502040204020203" pitchFamily="34" charset="0"/>
                        </a:rPr>
                        <a:t>INTELECTUAL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hnschrift Condensed" panose="020B0502040204020203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20388344"/>
                  </a:ext>
                </a:extLst>
              </a:tr>
              <a:tr h="33244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hnschrift Condensed" panose="020B0502040204020203" pitchFamily="34" charset="0"/>
                        </a:rPr>
                        <a:t>MÚLTIPLE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hnschrift Condensed" panose="020B0502040204020203" pitchFamily="34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11592386"/>
                  </a:ext>
                </a:extLst>
              </a:tr>
              <a:tr h="36255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hnschrift Condensed" panose="020B0502040204020203" pitchFamily="34" charset="0"/>
                        </a:rPr>
                        <a:t>AUDITIVA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hnschrift Condensed" panose="020B0502040204020203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81684402"/>
                  </a:ext>
                </a:extLst>
              </a:tr>
              <a:tr h="591581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TOTAL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604860"/>
                  </a:ext>
                </a:extLst>
              </a:tr>
            </a:tbl>
          </a:graphicData>
        </a:graphic>
      </p:graphicFrame>
      <p:sp>
        <p:nvSpPr>
          <p:cNvPr id="12" name="Rectángulo 11">
            <a:extLst>
              <a:ext uri="{FF2B5EF4-FFF2-40B4-BE49-F238E27FC236}">
                <a16:creationId xmlns:a16="http://schemas.microsoft.com/office/drawing/2014/main" id="{12E3B2D8-892E-48E0-8795-51F7F1D51425}"/>
              </a:ext>
            </a:extLst>
          </p:cNvPr>
          <p:cNvSpPr/>
          <p:nvPr/>
        </p:nvSpPr>
        <p:spPr>
          <a:xfrm>
            <a:off x="3327126" y="885602"/>
            <a:ext cx="5434717" cy="1270099"/>
          </a:xfrm>
          <a:prstGeom prst="rect">
            <a:avLst/>
          </a:prstGeom>
          <a:solidFill>
            <a:srgbClr val="006600"/>
          </a:solidFill>
        </p:spPr>
        <p:txBody>
          <a:bodyPr wrap="square" lIns="38617" tIns="19308" rIns="38617" bIns="19308" numCol="1">
            <a:spAutoFit/>
          </a:bodyPr>
          <a:lstStyle/>
          <a:p>
            <a:r>
              <a:rPr lang="es-ES" sz="40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ESTUDIANTES CON NECESIDADES EDUCATIVAS</a:t>
            </a:r>
            <a:endParaRPr lang="es-ES" sz="40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2486D533-1268-4E8E-B533-6D2BBDBA9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B9028758-F0CE-4C8F-BE4B-0EF1AFB76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pic>
        <p:nvPicPr>
          <p:cNvPr id="4098" name="Picture 2" descr="28,301,214 ilustraciones de stock de Inclusão escolar | Depositphotos">
            <a:extLst>
              <a:ext uri="{FF2B5EF4-FFF2-40B4-BE49-F238E27FC236}">
                <a16:creationId xmlns:a16="http://schemas.microsoft.com/office/drawing/2014/main" id="{063B2259-CB70-4FCB-9962-C3EA495F8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46" y="3633430"/>
            <a:ext cx="2505075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áfico 13" descr="Flechas de cheurón con relleno sólido">
            <a:extLst>
              <a:ext uri="{FF2B5EF4-FFF2-40B4-BE49-F238E27FC236}">
                <a16:creationId xmlns:a16="http://schemas.microsoft.com/office/drawing/2014/main" id="{BA923B2F-BFBA-4F49-928F-ED6DF75E0D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534108" y="778964"/>
            <a:ext cx="1376737" cy="13767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5FB5D248-4C36-4C41-A4DD-630D939D850C}"/>
              </a:ext>
            </a:extLst>
          </p:cNvPr>
          <p:cNvSpPr txBox="1"/>
          <p:nvPr/>
        </p:nvSpPr>
        <p:spPr>
          <a:xfrm>
            <a:off x="472611" y="2170094"/>
            <a:ext cx="2650733" cy="120032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CIERRE DE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BRECHAS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8965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8C47826-11D3-404B-A1FB-3A6FF2F52E4E}"/>
              </a:ext>
            </a:extLst>
          </p:cNvPr>
          <p:cNvSpPr txBox="1"/>
          <p:nvPr/>
        </p:nvSpPr>
        <p:spPr>
          <a:xfrm>
            <a:off x="3346796" y="1005667"/>
            <a:ext cx="4951465" cy="923330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MATRICULA 2025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Marcador de contenido 1">
            <a:extLst>
              <a:ext uri="{FF2B5EF4-FFF2-40B4-BE49-F238E27FC236}">
                <a16:creationId xmlns:a16="http://schemas.microsoft.com/office/drawing/2014/main" id="{56986EBE-A02D-4CA8-BF47-C0EF6A19A7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3960696"/>
              </p:ext>
            </p:extLst>
          </p:nvPr>
        </p:nvGraphicFramePr>
        <p:xfrm>
          <a:off x="3123344" y="2155701"/>
          <a:ext cx="5168766" cy="390063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88375">
                  <a:extLst>
                    <a:ext uri="{9D8B030D-6E8A-4147-A177-3AD203B41FA5}">
                      <a16:colId xmlns:a16="http://schemas.microsoft.com/office/drawing/2014/main" val="1565523260"/>
                    </a:ext>
                  </a:extLst>
                </a:gridCol>
                <a:gridCol w="2480391">
                  <a:extLst>
                    <a:ext uri="{9D8B030D-6E8A-4147-A177-3AD203B41FA5}">
                      <a16:colId xmlns:a16="http://schemas.microsoft.com/office/drawing/2014/main" val="891326045"/>
                    </a:ext>
                  </a:extLst>
                </a:gridCol>
              </a:tblGrid>
              <a:tr h="94272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NIVEL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ESTUDIANTES</a:t>
                      </a:r>
                      <a:endParaRPr lang="en-US" sz="28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195277"/>
                  </a:ext>
                </a:extLst>
              </a:tr>
              <a:tr h="591581"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latin typeface="Bahnschrift Condensed" panose="020B0502040204020203" pitchFamily="34" charset="0"/>
                        </a:rPr>
                        <a:t>PREESCOLAR</a:t>
                      </a:r>
                      <a:endParaRPr lang="en-US" sz="2000" b="1" dirty="0"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Bahnschrift Condensed" panose="020B0502040204020203" pitchFamily="34" charset="0"/>
                        </a:rPr>
                        <a:t>133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511272"/>
                  </a:ext>
                </a:extLst>
              </a:tr>
              <a:tr h="59158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hnschrift Condensed" panose="020B0502040204020203" pitchFamily="34" charset="0"/>
                        </a:rPr>
                        <a:t>BÁSICA PRIMARIA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Bahnschrift Condensed" panose="020B0502040204020203" pitchFamily="34" charset="0"/>
                        </a:rPr>
                        <a:t>669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6981109"/>
                  </a:ext>
                </a:extLst>
              </a:tr>
              <a:tr h="59158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hnschrift Condensed" panose="020B0502040204020203" pitchFamily="34" charset="0"/>
                        </a:rPr>
                        <a:t>BÁSICA SECUNDARIA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Bahnschrift Condensed" panose="020B0502040204020203" pitchFamily="34" charset="0"/>
                        </a:rPr>
                        <a:t>454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711235"/>
                  </a:ext>
                </a:extLst>
              </a:tr>
              <a:tr h="59158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hnschrift Condensed" panose="020B0502040204020203" pitchFamily="34" charset="0"/>
                        </a:rPr>
                        <a:t>MEDIA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Bahnschrift Condensed" panose="020B0502040204020203" pitchFamily="34" charset="0"/>
                        </a:rPr>
                        <a:t>108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0988724"/>
                  </a:ext>
                </a:extLst>
              </a:tr>
              <a:tr h="59158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hnschrift Condensed" panose="020B0502040204020203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Bahnschrift Condensed" panose="020B0502040204020203" pitchFamily="34" charset="0"/>
                        </a:rPr>
                        <a:t>1364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531434"/>
                  </a:ext>
                </a:extLst>
              </a:tr>
            </a:tbl>
          </a:graphicData>
        </a:graphic>
      </p:graphicFrame>
      <p:pic>
        <p:nvPicPr>
          <p:cNvPr id="6" name="Gráfico 5" descr="Flechas de cheurón con relleno sólido">
            <a:extLst>
              <a:ext uri="{FF2B5EF4-FFF2-40B4-BE49-F238E27FC236}">
                <a16:creationId xmlns:a16="http://schemas.microsoft.com/office/drawing/2014/main" id="{E6D5DFCF-B455-4EA7-8B4D-452007D5A2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534108" y="778964"/>
            <a:ext cx="1376737" cy="13767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78E47205-D1D1-4482-B212-2C271205E28E}"/>
              </a:ext>
            </a:extLst>
          </p:cNvPr>
          <p:cNvSpPr txBox="1"/>
          <p:nvPr/>
        </p:nvSpPr>
        <p:spPr>
          <a:xfrm>
            <a:off x="260112" y="2155701"/>
            <a:ext cx="2650733" cy="120032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CIERRE DE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BRECHAS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10D2FAE-20C7-4C55-8503-74A7521DF78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5" t="4907" r="63399" b="14394"/>
          <a:stretch/>
        </p:blipFill>
        <p:spPr>
          <a:xfrm>
            <a:off x="609434" y="3429000"/>
            <a:ext cx="1751195" cy="276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1268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8C47826-11D3-404B-A1FB-3A6FF2F52E4E}"/>
              </a:ext>
            </a:extLst>
          </p:cNvPr>
          <p:cNvSpPr txBox="1"/>
          <p:nvPr/>
        </p:nvSpPr>
        <p:spPr>
          <a:xfrm>
            <a:off x="2942435" y="970759"/>
            <a:ext cx="5413358" cy="923330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TALENTO HUMANO 2025</a:t>
            </a:r>
          </a:p>
        </p:txBody>
      </p:sp>
      <p:graphicFrame>
        <p:nvGraphicFramePr>
          <p:cNvPr id="6" name="Marcador de contenido 1">
            <a:extLst>
              <a:ext uri="{FF2B5EF4-FFF2-40B4-BE49-F238E27FC236}">
                <a16:creationId xmlns:a16="http://schemas.microsoft.com/office/drawing/2014/main" id="{BA87E906-28F6-42C0-8C0C-9955027791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5959078"/>
              </p:ext>
            </p:extLst>
          </p:nvPr>
        </p:nvGraphicFramePr>
        <p:xfrm>
          <a:off x="5295755" y="2242169"/>
          <a:ext cx="3437051" cy="326558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89514">
                  <a:extLst>
                    <a:ext uri="{9D8B030D-6E8A-4147-A177-3AD203B41FA5}">
                      <a16:colId xmlns:a16="http://schemas.microsoft.com/office/drawing/2014/main" val="1565523260"/>
                    </a:ext>
                  </a:extLst>
                </a:gridCol>
                <a:gridCol w="1347537">
                  <a:extLst>
                    <a:ext uri="{9D8B030D-6E8A-4147-A177-3AD203B41FA5}">
                      <a16:colId xmlns:a16="http://schemas.microsoft.com/office/drawing/2014/main" val="891326045"/>
                    </a:ext>
                  </a:extLst>
                </a:gridCol>
              </a:tblGrid>
              <a:tr h="51890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FUNCIONARIOS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CANTIDAD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195277"/>
                  </a:ext>
                </a:extLst>
              </a:tr>
              <a:tr h="457679"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DOCENTES</a:t>
                      </a:r>
                      <a:endParaRPr lang="en-US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57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511272"/>
                  </a:ext>
                </a:extLst>
              </a:tr>
              <a:tr h="457679"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RECTORA</a:t>
                      </a:r>
                      <a:endParaRPr lang="en-US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6981109"/>
                  </a:ext>
                </a:extLst>
              </a:tr>
              <a:tr h="4582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COORDINADORES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711235"/>
                  </a:ext>
                </a:extLst>
              </a:tr>
              <a:tr h="45767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ORIENTADORAS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0988724"/>
                  </a:ext>
                </a:extLst>
              </a:tr>
              <a:tr h="45767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TUTOR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531434"/>
                  </a:ext>
                </a:extLst>
              </a:tr>
              <a:tr h="45767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 Narrow" panose="020B0606020202030204" pitchFamily="34" charset="0"/>
                        </a:rPr>
                        <a:t>ADMINISTRATIVOS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 Narrow" panose="020B0606020202030204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6410542"/>
                  </a:ext>
                </a:extLst>
              </a:tr>
            </a:tbl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60993E22-9BD7-4AB8-A4FE-7F338602F2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2" b="18500"/>
          <a:stretch/>
        </p:blipFill>
        <p:spPr>
          <a:xfrm>
            <a:off x="275211" y="2414427"/>
            <a:ext cx="4609350" cy="25494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Gráfico 7" descr="Flechas de cheurón con relleno sólido">
            <a:extLst>
              <a:ext uri="{FF2B5EF4-FFF2-40B4-BE49-F238E27FC236}">
                <a16:creationId xmlns:a16="http://schemas.microsoft.com/office/drawing/2014/main" id="{92A31D96-1C8C-4D93-9F1C-63A66ED5B1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91802" y="778965"/>
            <a:ext cx="1657399" cy="11936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0588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8C47826-11D3-404B-A1FB-3A6FF2F52E4E}"/>
              </a:ext>
            </a:extLst>
          </p:cNvPr>
          <p:cNvSpPr txBox="1"/>
          <p:nvPr/>
        </p:nvSpPr>
        <p:spPr>
          <a:xfrm>
            <a:off x="4348716" y="974025"/>
            <a:ext cx="4387702" cy="830997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CONSEJO DIRECTIVO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42DF2B50-C32F-4B75-81B8-43293A0A2B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7004309"/>
              </p:ext>
            </p:extLst>
          </p:nvPr>
        </p:nvGraphicFramePr>
        <p:xfrm>
          <a:off x="1164512" y="1935479"/>
          <a:ext cx="742468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Gráfico 5" descr="Flechas de cheurón con relleno sólido">
            <a:extLst>
              <a:ext uri="{FF2B5EF4-FFF2-40B4-BE49-F238E27FC236}">
                <a16:creationId xmlns:a16="http://schemas.microsoft.com/office/drawing/2014/main" id="{A25D8F16-A393-4C39-86A2-DFC3455869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859622" y="761908"/>
            <a:ext cx="1657399" cy="11936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55429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900056" y="970400"/>
            <a:ext cx="4980762" cy="65454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5" name="Rectángulo 14"/>
          <p:cNvSpPr/>
          <p:nvPr/>
        </p:nvSpPr>
        <p:spPr>
          <a:xfrm>
            <a:off x="3978646" y="970401"/>
            <a:ext cx="4980762" cy="65454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40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Gobierno Escolar 2025</a:t>
            </a:r>
            <a:endParaRPr lang="es-ES" sz="44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B4E1E5A-2B6E-4EFF-88CA-4A72643042E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53" y="2071239"/>
            <a:ext cx="3620696" cy="27155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ángulo 9"/>
          <p:cNvSpPr/>
          <p:nvPr/>
        </p:nvSpPr>
        <p:spPr>
          <a:xfrm>
            <a:off x="400552" y="4604256"/>
            <a:ext cx="3620695" cy="6545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2000" dirty="0">
                <a:latin typeface="Bahnschrift Condensed" panose="020B0502040204020203" pitchFamily="34" charset="0"/>
              </a:rPr>
              <a:t>Elección de Personero y Contralor Estudiantil</a:t>
            </a:r>
            <a:endParaRPr lang="es-ES" sz="2000" b="1" dirty="0">
              <a:ln w="0">
                <a:noFill/>
              </a:ln>
              <a:solidFill>
                <a:srgbClr val="0066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321D194F-0723-46B5-ADDF-2C600EBF735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 flipV="1">
            <a:off x="4226357" y="2834698"/>
            <a:ext cx="4328160" cy="24345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Rectángulo 11"/>
          <p:cNvSpPr/>
          <p:nvPr/>
        </p:nvSpPr>
        <p:spPr>
          <a:xfrm>
            <a:off x="4421799" y="5137079"/>
            <a:ext cx="3825805" cy="408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2400" dirty="0">
                <a:latin typeface="Bahnschrift Condensed" panose="020B0502040204020203" pitchFamily="34" charset="0"/>
              </a:rPr>
              <a:t>Consejo Directivo</a:t>
            </a:r>
            <a:endParaRPr lang="es-ES" sz="2400" b="1" dirty="0">
              <a:ln w="0">
                <a:noFill/>
              </a:ln>
              <a:solidFill>
                <a:srgbClr val="0066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9" name="Gráfico 18" descr="Flechas de cheurón con relleno sólido">
            <a:extLst>
              <a:ext uri="{FF2B5EF4-FFF2-40B4-BE49-F238E27FC236}">
                <a16:creationId xmlns:a16="http://schemas.microsoft.com/office/drawing/2014/main" id="{A837D70D-24A2-40FD-8CCE-EE24B3025D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859622" y="761908"/>
            <a:ext cx="1657399" cy="11936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57128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900056" y="970401"/>
            <a:ext cx="4980762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4250668" y="970401"/>
            <a:ext cx="4708740" cy="592991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6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Gobierno Escolar 2025</a:t>
            </a:r>
            <a:endParaRPr lang="es-ES" sz="40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A7B040BB-E5E2-40D8-A620-FE2FC6BC1C2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 flipV="1">
            <a:off x="496301" y="1900719"/>
            <a:ext cx="3665688" cy="27492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ángulo 9"/>
          <p:cNvSpPr/>
          <p:nvPr/>
        </p:nvSpPr>
        <p:spPr>
          <a:xfrm>
            <a:off x="501649" y="4531078"/>
            <a:ext cx="3679167" cy="408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2400" dirty="0">
                <a:latin typeface="Bahnschrift Condensed" panose="020B0502040204020203" pitchFamily="34" charset="0"/>
              </a:rPr>
              <a:t>Consejo Académico</a:t>
            </a:r>
            <a:endParaRPr lang="es-ES" sz="2400" b="1" dirty="0">
              <a:ln w="0">
                <a:noFill/>
              </a:ln>
              <a:solidFill>
                <a:srgbClr val="0066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8AD0023E-6C04-4B73-9CBD-1F95EC45C5E9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0"/>
          <a:stretch/>
        </p:blipFill>
        <p:spPr bwMode="auto">
          <a:xfrm>
            <a:off x="4822824" y="3010328"/>
            <a:ext cx="3679167" cy="25137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Rectángulo 11"/>
          <p:cNvSpPr/>
          <p:nvPr/>
        </p:nvSpPr>
        <p:spPr>
          <a:xfrm>
            <a:off x="4822824" y="5490927"/>
            <a:ext cx="3679169" cy="3467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38617" tIns="19308" rIns="38617" bIns="19308" numCol="1">
            <a:spAutoFit/>
          </a:bodyPr>
          <a:lstStyle/>
          <a:p>
            <a:r>
              <a:rPr lang="es-ES" sz="2000" dirty="0">
                <a:latin typeface="Bahnschrift Condensed" panose="020B0502040204020203" pitchFamily="34" charset="0"/>
              </a:rPr>
              <a:t>Consejo de Padres y Madres de Familia</a:t>
            </a:r>
            <a:endParaRPr lang="es-ES" sz="2000" b="1" dirty="0">
              <a:ln w="0">
                <a:noFill/>
              </a:ln>
              <a:solidFill>
                <a:srgbClr val="0066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20" name="Gráfico 19" descr="Flechas de cheurón con relleno sólido">
            <a:extLst>
              <a:ext uri="{FF2B5EF4-FFF2-40B4-BE49-F238E27FC236}">
                <a16:creationId xmlns:a16="http://schemas.microsoft.com/office/drawing/2014/main" id="{F4D09688-BAEB-4387-A266-4BB0F3B0E1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859622" y="761908"/>
            <a:ext cx="1657399" cy="11936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32079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900056" y="970401"/>
            <a:ext cx="4980762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3900056" y="919031"/>
            <a:ext cx="5059352" cy="65454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40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Clima Escolar y Convivencia</a:t>
            </a:r>
            <a:endParaRPr lang="es-ES" sz="44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931047" y="1726628"/>
            <a:ext cx="4760900" cy="3732312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400" dirty="0">
                <a:latin typeface="Bahnschrift Condensed" panose="020B0502040204020203" pitchFamily="34" charset="0"/>
              </a:rPr>
              <a:t>En la primera semana lectiva se llevó a cabo el proceso de inducción a estudiantes de Transición a Once.  Se socializaron: el Manual de Convivencia (MC) y el Sistema Institucional de Evaluación, Seguimiento y Promoción de los Estudiantes (SIESPE).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400" dirty="0">
              <a:latin typeface="Bahnschrift Condensed" panose="020B0502040204020203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400" dirty="0">
                <a:latin typeface="Bahnschrift Condensed" panose="020B0502040204020203" pitchFamily="34" charset="0"/>
              </a:rPr>
              <a:t>En Asamblea de Padres de Familia se realizó jornada de socialización del MC y SIESPE.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65C593E-F597-402F-B2A9-73A5A3FDD5C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44" y="3952379"/>
            <a:ext cx="3004011" cy="22530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4879721-F2D6-4649-B915-3A6821DD637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54" y="1624947"/>
            <a:ext cx="2887048" cy="21652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Gráfico 12" descr="Flechas de cheurón con relleno sólido">
            <a:extLst>
              <a:ext uri="{FF2B5EF4-FFF2-40B4-BE49-F238E27FC236}">
                <a16:creationId xmlns:a16="http://schemas.microsoft.com/office/drawing/2014/main" id="{C6C37C5B-94F7-429C-B7BB-5ECAA1FA7B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859622" y="761908"/>
            <a:ext cx="1657399" cy="8630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43956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900056" y="970401"/>
            <a:ext cx="4980762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4250668" y="970401"/>
            <a:ext cx="4708740" cy="592991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6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Bienvenida de estudiantes</a:t>
            </a:r>
            <a:endParaRPr lang="es-ES" sz="40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3" name="Gráfico 12" descr="Flechas de cheurón con relleno sólido">
            <a:extLst>
              <a:ext uri="{FF2B5EF4-FFF2-40B4-BE49-F238E27FC236}">
                <a16:creationId xmlns:a16="http://schemas.microsoft.com/office/drawing/2014/main" id="{6418FB9F-3C95-45BA-88E7-4B6B0E3AF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59622" y="761908"/>
            <a:ext cx="1657399" cy="11936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5A1B6B5-FA41-4027-A8F9-8E0C586E13F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538" y="2914362"/>
            <a:ext cx="2842035" cy="213863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D58F786-5DBE-410D-945E-13E3F896D4C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93" y="1793922"/>
            <a:ext cx="2851509" cy="213863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65071C3-501E-493B-9213-E0285C7102C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308" y="1793922"/>
            <a:ext cx="2851509" cy="213863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06B80ED-A5A3-4A24-89DD-71359917F0B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308" y="4078853"/>
            <a:ext cx="2851509" cy="213863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965C90F-DF58-4819-9B2A-01B443BEB0A4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93" y="4099436"/>
            <a:ext cx="2851509" cy="213863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595439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4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900056" y="970401"/>
            <a:ext cx="4980762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4250668" y="970401"/>
            <a:ext cx="4708740" cy="53143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1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Mecanismos de comunicación</a:t>
            </a:r>
            <a:endParaRPr lang="es-ES" sz="32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20" name="Gráfico 19" descr="Flechas de cheurón con relleno sólido">
            <a:extLst>
              <a:ext uri="{FF2B5EF4-FFF2-40B4-BE49-F238E27FC236}">
                <a16:creationId xmlns:a16="http://schemas.microsoft.com/office/drawing/2014/main" id="{64AFE9E1-54FE-4266-AC69-E023EFEF2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59622" y="768445"/>
            <a:ext cx="1657399" cy="8583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Flecha: a la derecha con bandas 20">
            <a:extLst>
              <a:ext uri="{FF2B5EF4-FFF2-40B4-BE49-F238E27FC236}">
                <a16:creationId xmlns:a16="http://schemas.microsoft.com/office/drawing/2014/main" id="{EF6FCB3C-E522-42FA-99AD-86A8A9BD26BA}"/>
              </a:ext>
            </a:extLst>
          </p:cNvPr>
          <p:cNvSpPr/>
          <p:nvPr/>
        </p:nvSpPr>
        <p:spPr>
          <a:xfrm>
            <a:off x="626448" y="1955582"/>
            <a:ext cx="2466348" cy="1385194"/>
          </a:xfrm>
          <a:prstGeom prst="striped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>
                <a:latin typeface="Bahnschrift Condensed" panose="020B0502040204020203" pitchFamily="34" charset="0"/>
              </a:rPr>
              <a:t>Página WEB</a:t>
            </a:r>
          </a:p>
        </p:txBody>
      </p:sp>
      <p:sp>
        <p:nvSpPr>
          <p:cNvPr id="22" name="Rectángulo: esquinas diagonales redondeadas 21">
            <a:extLst>
              <a:ext uri="{FF2B5EF4-FFF2-40B4-BE49-F238E27FC236}">
                <a16:creationId xmlns:a16="http://schemas.microsoft.com/office/drawing/2014/main" id="{FB3117EF-4F0C-472C-9C38-9DB03DE37152}"/>
              </a:ext>
            </a:extLst>
          </p:cNvPr>
          <p:cNvSpPr/>
          <p:nvPr/>
        </p:nvSpPr>
        <p:spPr>
          <a:xfrm>
            <a:off x="3349374" y="2320122"/>
            <a:ext cx="4387065" cy="729465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rgbClr val="006600"/>
                </a:solidFill>
                <a:latin typeface="Bahnschrift Condensed" panose="020B050204020402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www.ieesperanza.edu.co</a:t>
            </a:r>
            <a:r>
              <a:rPr lang="es-CO" sz="3600" b="1" dirty="0">
                <a:solidFill>
                  <a:srgbClr val="006600"/>
                </a:solidFill>
                <a:latin typeface="Bahnschrift Condensed" panose="020B0502040204020203" pitchFamily="34" charset="0"/>
              </a:rPr>
              <a:t> </a:t>
            </a:r>
          </a:p>
        </p:txBody>
      </p:sp>
      <p:sp>
        <p:nvSpPr>
          <p:cNvPr id="23" name="Flecha: a la derecha con bandas 22">
            <a:extLst>
              <a:ext uri="{FF2B5EF4-FFF2-40B4-BE49-F238E27FC236}">
                <a16:creationId xmlns:a16="http://schemas.microsoft.com/office/drawing/2014/main" id="{6F1B62BB-D365-4F38-B5B8-C879F8B454AE}"/>
              </a:ext>
            </a:extLst>
          </p:cNvPr>
          <p:cNvSpPr/>
          <p:nvPr/>
        </p:nvSpPr>
        <p:spPr>
          <a:xfrm>
            <a:off x="601592" y="3429000"/>
            <a:ext cx="2466348" cy="1385194"/>
          </a:xfrm>
          <a:prstGeom prst="striped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>
                <a:latin typeface="Bahnschrift Condensed" panose="020B0502040204020203" pitchFamily="34" charset="0"/>
              </a:rPr>
              <a:t>Facebook</a:t>
            </a:r>
          </a:p>
        </p:txBody>
      </p:sp>
      <p:sp>
        <p:nvSpPr>
          <p:cNvPr id="24" name="Rectángulo: esquinas diagonales redondeadas 23">
            <a:extLst>
              <a:ext uri="{FF2B5EF4-FFF2-40B4-BE49-F238E27FC236}">
                <a16:creationId xmlns:a16="http://schemas.microsoft.com/office/drawing/2014/main" id="{7FA51B6F-94F8-4A0C-A758-060E3924D333}"/>
              </a:ext>
            </a:extLst>
          </p:cNvPr>
          <p:cNvSpPr/>
          <p:nvPr/>
        </p:nvSpPr>
        <p:spPr>
          <a:xfrm>
            <a:off x="3308923" y="3756864"/>
            <a:ext cx="5534277" cy="729465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rgbClr val="006600"/>
                </a:solidFill>
                <a:latin typeface="Bahnschrift Condensed" panose="020B0502040204020203" pitchFamily="34" charset="0"/>
              </a:rPr>
              <a:t>Institución Educativa La Esperanza</a:t>
            </a:r>
          </a:p>
        </p:txBody>
      </p:sp>
      <p:sp>
        <p:nvSpPr>
          <p:cNvPr id="25" name="Flecha: a la derecha con bandas 24">
            <a:extLst>
              <a:ext uri="{FF2B5EF4-FFF2-40B4-BE49-F238E27FC236}">
                <a16:creationId xmlns:a16="http://schemas.microsoft.com/office/drawing/2014/main" id="{1F37D838-CF27-4E1F-BF37-62AE92BEA77F}"/>
              </a:ext>
            </a:extLst>
          </p:cNvPr>
          <p:cNvSpPr/>
          <p:nvPr/>
        </p:nvSpPr>
        <p:spPr>
          <a:xfrm>
            <a:off x="636628" y="4902418"/>
            <a:ext cx="2466348" cy="1385194"/>
          </a:xfrm>
          <a:prstGeom prst="striped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>
                <a:latin typeface="Bahnschrift Condensed" panose="020B0502040204020203" pitchFamily="34" charset="0"/>
              </a:rPr>
              <a:t>Correo institucional</a:t>
            </a:r>
          </a:p>
        </p:txBody>
      </p:sp>
      <p:sp>
        <p:nvSpPr>
          <p:cNvPr id="26" name="Rectángulo: esquinas diagonales redondeadas 25">
            <a:extLst>
              <a:ext uri="{FF2B5EF4-FFF2-40B4-BE49-F238E27FC236}">
                <a16:creationId xmlns:a16="http://schemas.microsoft.com/office/drawing/2014/main" id="{2DB2DBD0-1BB0-4D88-99E0-515E6D03DC0E}"/>
              </a:ext>
            </a:extLst>
          </p:cNvPr>
          <p:cNvSpPr/>
          <p:nvPr/>
        </p:nvSpPr>
        <p:spPr>
          <a:xfrm>
            <a:off x="3308923" y="5230282"/>
            <a:ext cx="5534277" cy="729465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rgbClr val="006600"/>
                </a:solidFill>
                <a:latin typeface="Bahnschrift Condensed" panose="020B0502040204020203" pitchFamily="34" charset="0"/>
              </a:rPr>
              <a:t>laesperanza@florencia.edu.co</a:t>
            </a:r>
          </a:p>
        </p:txBody>
      </p:sp>
    </p:spTree>
    <p:extLst>
      <p:ext uri="{BB962C8B-B14F-4D97-AF65-F5344CB8AC3E}">
        <p14:creationId xmlns:p14="http://schemas.microsoft.com/office/powerpoint/2010/main" val="28775373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900056" y="970401"/>
            <a:ext cx="4980762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3900056" y="908757"/>
            <a:ext cx="5059352" cy="65454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40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Cultura Institucional</a:t>
            </a:r>
            <a:endParaRPr lang="es-ES" sz="44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8" name="Gráfico 17" descr="Flechas de cheurón con relleno sólido">
            <a:extLst>
              <a:ext uri="{FF2B5EF4-FFF2-40B4-BE49-F238E27FC236}">
                <a16:creationId xmlns:a16="http://schemas.microsoft.com/office/drawing/2014/main" id="{A8573FEF-B002-47CB-8DCF-7CC00261C2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59622" y="761908"/>
            <a:ext cx="1657399" cy="11936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9305E8B-6A65-4AB6-9B85-F0766469AB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308" y="1955581"/>
            <a:ext cx="2821025" cy="37613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3EF5187-F420-4B2A-A818-4BD7138E17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639" y="1955581"/>
            <a:ext cx="2821025" cy="37613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9069068D-E2E9-45A9-9818-4E413F0F73A9}"/>
              </a:ext>
            </a:extLst>
          </p:cNvPr>
          <p:cNvSpPr/>
          <p:nvPr/>
        </p:nvSpPr>
        <p:spPr>
          <a:xfrm>
            <a:off x="2732416" y="5401876"/>
            <a:ext cx="3679167" cy="4083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2400" b="1" dirty="0">
                <a:latin typeface="Bahnschrift Condensed" panose="020B0502040204020203" pitchFamily="34" charset="0"/>
              </a:rPr>
              <a:t>Homenajes</a:t>
            </a:r>
            <a:endParaRPr lang="es-ES" sz="2400" b="1" dirty="0">
              <a:ln w="0">
                <a:noFill/>
              </a:ln>
              <a:solidFill>
                <a:srgbClr val="006600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0682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4162135" y="983679"/>
            <a:ext cx="4715857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4162136" y="970401"/>
            <a:ext cx="4782359" cy="592991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6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LOGROS INSTITUCIONALES</a:t>
            </a:r>
            <a:endParaRPr lang="es-ES" sz="36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graphicFrame>
        <p:nvGraphicFramePr>
          <p:cNvPr id="9" name="Marcador de contenido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81233827"/>
              </p:ext>
            </p:extLst>
          </p:nvPr>
        </p:nvGraphicFramePr>
        <p:xfrm>
          <a:off x="411480" y="1831470"/>
          <a:ext cx="8321039" cy="4084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685905">
                  <a:extLst>
                    <a:ext uri="{9D8B030D-6E8A-4147-A177-3AD203B41FA5}">
                      <a16:colId xmlns:a16="http://schemas.microsoft.com/office/drawing/2014/main" val="3265965190"/>
                    </a:ext>
                  </a:extLst>
                </a:gridCol>
                <a:gridCol w="2635134">
                  <a:extLst>
                    <a:ext uri="{9D8B030D-6E8A-4147-A177-3AD203B41FA5}">
                      <a16:colId xmlns:a16="http://schemas.microsoft.com/office/drawing/2014/main" val="2850527983"/>
                    </a:ext>
                  </a:extLst>
                </a:gridCol>
              </a:tblGrid>
              <a:tr h="386815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PARTICIPACIÓN</a:t>
                      </a:r>
                      <a:endParaRPr lang="en-US" sz="20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ENTIDAD</a:t>
                      </a:r>
                      <a:endParaRPr lang="en-US" sz="20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111998"/>
                  </a:ext>
                </a:extLst>
              </a:tr>
              <a:tr h="386815">
                <a:tc>
                  <a:txBody>
                    <a:bodyPr/>
                    <a:lstStyle/>
                    <a:p>
                      <a:pPr algn="l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Cualificación planta personal docente.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Institucional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9838035"/>
                  </a:ext>
                </a:extLst>
              </a:tr>
              <a:tr h="386815">
                <a:tc>
                  <a:txBody>
                    <a:bodyPr/>
                    <a:lstStyle/>
                    <a:p>
                      <a:pPr algn="l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Asistencia Técnica SEM Florencia – Inspección y vigilancia.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SEM Florencia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6347109"/>
                  </a:ext>
                </a:extLst>
              </a:tr>
              <a:tr h="386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noProof="0" dirty="0">
                          <a:latin typeface="Bahnschrift Condensed" panose="020B0502040204020203" pitchFamily="34" charset="0"/>
                        </a:rPr>
                        <a:t>Actualización del Proyecto Educativo Institucional.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noProof="0" dirty="0">
                          <a:latin typeface="Bahnschrift Condensed" panose="020B0502040204020203" pitchFamily="34" charset="0"/>
                        </a:rPr>
                        <a:t>Institucional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3315254"/>
                  </a:ext>
                </a:extLst>
              </a:tr>
              <a:tr h="386815">
                <a:tc>
                  <a:txBody>
                    <a:bodyPr/>
                    <a:lstStyle/>
                    <a:p>
                      <a:pPr algn="just"/>
                      <a:r>
                        <a:rPr lang="es-CO" sz="2000" noProof="0" dirty="0">
                          <a:latin typeface="Bahnschrift Condensed" panose="020B0502040204020203" pitchFamily="34" charset="0"/>
                        </a:rPr>
                        <a:t>Foro Educativo Institucional – Plan decenal.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Institutional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7588264"/>
                  </a:ext>
                </a:extLst>
              </a:tr>
              <a:tr h="386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noProof="0" dirty="0">
                          <a:latin typeface="Bahnschrift Condensed" panose="020B0502040204020203" pitchFamily="34" charset="0"/>
                        </a:rPr>
                        <a:t>Donación de televisores para las aulas.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Consejo de padres Familia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069512"/>
                  </a:ext>
                </a:extLst>
              </a:tr>
              <a:tr h="386815">
                <a:tc>
                  <a:txBody>
                    <a:bodyPr/>
                    <a:lstStyle/>
                    <a:p>
                      <a:pPr algn="just"/>
                      <a:r>
                        <a:rPr lang="es-CO" sz="2000" noProof="0" dirty="0">
                          <a:latin typeface="Bahnschrift Condensed" panose="020B0502040204020203" pitchFamily="34" charset="0"/>
                        </a:rPr>
                        <a:t>Dotación de sala de arte (instrumentos musicales, trajes y aire acondicionado).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OIM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71486"/>
                  </a:ext>
                </a:extLst>
              </a:tr>
              <a:tr h="386815">
                <a:tc>
                  <a:txBody>
                    <a:bodyPr/>
                    <a:lstStyle/>
                    <a:p>
                      <a:pPr algn="just"/>
                      <a:r>
                        <a:rPr lang="es-CO" sz="2000" noProof="0" dirty="0">
                          <a:latin typeface="Bahnschrift Condensed" panose="020B0502040204020203" pitchFamily="34" charset="0"/>
                        </a:rPr>
                        <a:t>Pintura de espacios deportivos, mobiliario bancas (instaladas polideportivo), Sistema de iluminación solar cancha exterior y Sistema de iluminación solar cancha cubierta.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ONU - HABITAT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8344088"/>
                  </a:ext>
                </a:extLst>
              </a:tr>
            </a:tbl>
          </a:graphicData>
        </a:graphic>
      </p:graphicFrame>
      <p:pic>
        <p:nvPicPr>
          <p:cNvPr id="7" name="Gráfico 6" descr="Flechas de cheurón con relleno sólido">
            <a:extLst>
              <a:ext uri="{FF2B5EF4-FFF2-40B4-BE49-F238E27FC236}">
                <a16:creationId xmlns:a16="http://schemas.microsoft.com/office/drawing/2014/main" id="{A38FC0F8-332B-4ED7-8F29-23A6FFC773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59622" y="761908"/>
            <a:ext cx="1657399" cy="10155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57284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900056" y="970401"/>
            <a:ext cx="4980762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4250668" y="970401"/>
            <a:ext cx="4708740" cy="592991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6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Evidencia Fotográfica</a:t>
            </a:r>
            <a:endParaRPr lang="es-ES" sz="40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5500" y="2371756"/>
            <a:ext cx="4323906" cy="32429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ángulo 9"/>
          <p:cNvSpPr/>
          <p:nvPr/>
        </p:nvSpPr>
        <p:spPr>
          <a:xfrm>
            <a:off x="571500" y="4945344"/>
            <a:ext cx="3679167" cy="346770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r>
              <a:rPr lang="es-ES" sz="2000" i="1" dirty="0">
                <a:latin typeface="Bahnschrift Condensed" panose="020B0502040204020203" pitchFamily="34" charset="0"/>
              </a:rPr>
              <a:t>Cualificación planta docente </a:t>
            </a:r>
            <a:endParaRPr lang="es-ES" sz="2000" b="1" i="1" dirty="0">
              <a:ln w="0">
                <a:noFill/>
              </a:ln>
              <a:solidFill>
                <a:srgbClr val="0066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700" y="4904722"/>
            <a:ext cx="431800" cy="431800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5201650" y="5691340"/>
            <a:ext cx="3679167" cy="346770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l"/>
            <a:r>
              <a:rPr lang="es-ES" sz="2000" i="1" dirty="0">
                <a:latin typeface="Arial Narrow" panose="020B0606020202030204" pitchFamily="34" charset="0"/>
              </a:rPr>
              <a:t>Asistencia Técnica SEM Florencia</a:t>
            </a:r>
            <a:endParaRPr lang="en-US" sz="2000" i="1" dirty="0">
              <a:latin typeface="Arial Narrow" panose="020B0606020202030204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9850" y="5650718"/>
            <a:ext cx="431800" cy="431800"/>
          </a:xfrm>
          <a:prstGeom prst="rect">
            <a:avLst/>
          </a:prstGeom>
        </p:spPr>
      </p:pic>
      <p:pic>
        <p:nvPicPr>
          <p:cNvPr id="17" name="Gráfico 16" descr="Flechas de cheurón con relleno sólido">
            <a:extLst>
              <a:ext uri="{FF2B5EF4-FFF2-40B4-BE49-F238E27FC236}">
                <a16:creationId xmlns:a16="http://schemas.microsoft.com/office/drawing/2014/main" id="{3CD8724F-DD66-498A-87E5-C2D988150C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859622" y="761908"/>
            <a:ext cx="1657399" cy="10155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0B6B4D5-4CB4-4781-9E6F-CC75140FB0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94" y="1818051"/>
            <a:ext cx="3878463" cy="29088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321443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900056" y="970401"/>
            <a:ext cx="4980762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4250668" y="970401"/>
            <a:ext cx="4708740" cy="53143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1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Evidencia Fotográfica</a:t>
            </a:r>
            <a:endParaRPr lang="es-ES" sz="3200" b="1" dirty="0">
              <a:ln w="0">
                <a:noFill/>
              </a:ln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39"/>
          <a:stretch/>
        </p:blipFill>
        <p:spPr>
          <a:xfrm>
            <a:off x="472689" y="1960937"/>
            <a:ext cx="3895528" cy="20536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Gráfico 16" descr="Flechas de cheurón con relleno sólido">
            <a:extLst>
              <a:ext uri="{FF2B5EF4-FFF2-40B4-BE49-F238E27FC236}">
                <a16:creationId xmlns:a16="http://schemas.microsoft.com/office/drawing/2014/main" id="{6C74A1A9-8AD8-4701-829C-268AD5C85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859622" y="761909"/>
            <a:ext cx="1657399" cy="9230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Rectángulo 11"/>
          <p:cNvSpPr/>
          <p:nvPr/>
        </p:nvSpPr>
        <p:spPr>
          <a:xfrm>
            <a:off x="488131" y="3943040"/>
            <a:ext cx="3880086" cy="3159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38617" tIns="19308" rIns="38617" bIns="19308" numCol="1">
            <a:spAutoFit/>
          </a:bodyPr>
          <a:lstStyle/>
          <a:p>
            <a:r>
              <a:rPr lang="es-CO" noProof="0" dirty="0">
                <a:latin typeface="Bahnschrift Condensed" panose="020B0502040204020203" pitchFamily="34" charset="0"/>
              </a:rPr>
              <a:t>Actualización del Proyecto Educativo Institucional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A72FD74-62E4-4F17-B86C-CDD1E7A9850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76"/>
          <a:stretch/>
        </p:blipFill>
        <p:spPr>
          <a:xfrm>
            <a:off x="4663730" y="2804845"/>
            <a:ext cx="4184756" cy="25923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A28F1121-BFE3-41C4-B5E9-084DAC16F6E7}"/>
              </a:ext>
            </a:extLst>
          </p:cNvPr>
          <p:cNvSpPr/>
          <p:nvPr/>
        </p:nvSpPr>
        <p:spPr>
          <a:xfrm>
            <a:off x="4663730" y="5325309"/>
            <a:ext cx="4184756" cy="3159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38617" tIns="19308" rIns="38617" bIns="19308" numCol="1">
            <a:spAutoFit/>
          </a:bodyPr>
          <a:lstStyle/>
          <a:p>
            <a:r>
              <a:rPr lang="es-CO" dirty="0">
                <a:latin typeface="Bahnschrift Condensed" panose="020B0502040204020203" pitchFamily="34" charset="0"/>
              </a:rPr>
              <a:t>Foro Educativo Institucional – Plan decenal</a:t>
            </a:r>
            <a:endParaRPr lang="es-CO" noProof="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6897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900056" y="970401"/>
            <a:ext cx="4980762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4250668" y="970401"/>
            <a:ext cx="4708740" cy="53143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1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Evidencia Fotográfica</a:t>
            </a:r>
            <a:endParaRPr lang="es-ES" sz="3200" b="1" dirty="0">
              <a:ln w="0">
                <a:noFill/>
              </a:ln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17" name="Gráfico 16" descr="Flechas de cheurón con relleno sólido">
            <a:extLst>
              <a:ext uri="{FF2B5EF4-FFF2-40B4-BE49-F238E27FC236}">
                <a16:creationId xmlns:a16="http://schemas.microsoft.com/office/drawing/2014/main" id="{6C74A1A9-8AD8-4701-829C-268AD5C85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59622" y="761909"/>
            <a:ext cx="1657399" cy="9230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A28F1121-BFE3-41C4-B5E9-084DAC16F6E7}"/>
              </a:ext>
            </a:extLst>
          </p:cNvPr>
          <p:cNvSpPr/>
          <p:nvPr/>
        </p:nvSpPr>
        <p:spPr>
          <a:xfrm>
            <a:off x="4803473" y="5746446"/>
            <a:ext cx="3880086" cy="3159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38617" tIns="19308" rIns="38617" bIns="19308" numCol="1">
            <a:spAutoFit/>
          </a:bodyPr>
          <a:lstStyle/>
          <a:p>
            <a:r>
              <a:rPr lang="es-CO" dirty="0">
                <a:latin typeface="Bahnschrift Condensed" panose="020B0502040204020203" pitchFamily="34" charset="0"/>
              </a:rPr>
              <a:t>Dotación Polideportivos – ONU - HÁBITAT</a:t>
            </a:r>
            <a:endParaRPr lang="es-CO" noProof="0" dirty="0">
              <a:latin typeface="Bahnschrift Condensed" panose="020B0502040204020203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0734AE3-6D58-4D6E-AA8F-A1F619DF132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34" y="1718010"/>
            <a:ext cx="3099314" cy="23322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Rectángulo 11"/>
          <p:cNvSpPr/>
          <p:nvPr/>
        </p:nvSpPr>
        <p:spPr>
          <a:xfrm>
            <a:off x="991234" y="3936457"/>
            <a:ext cx="3099314" cy="3142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38617" tIns="19308" rIns="38617" bIns="19308" numCol="1">
            <a:spAutoFit/>
          </a:bodyPr>
          <a:lstStyle/>
          <a:p>
            <a:r>
              <a:rPr lang="es-CO" noProof="0" dirty="0">
                <a:latin typeface="Bahnschrift Condensed" panose="020B0502040204020203" pitchFamily="34" charset="0"/>
              </a:rPr>
              <a:t>Dotación sala de arte - OIM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DC8C118-AE93-4773-AA3B-F6FF4BF8530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1" t="21899" r="15394" b="47266"/>
          <a:stretch/>
        </p:blipFill>
        <p:spPr>
          <a:xfrm>
            <a:off x="4854387" y="1912803"/>
            <a:ext cx="3476429" cy="14197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58C8597-EFBC-4E45-A157-72975C976AB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473" y="3494534"/>
            <a:ext cx="3675046" cy="2066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93389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633"/>
            <a:ext cx="9144000" cy="6858000"/>
          </a:xfrm>
          <a:prstGeom prst="rect">
            <a:avLst/>
          </a:prstGeom>
        </p:spPr>
      </p:pic>
      <p:sp>
        <p:nvSpPr>
          <p:cNvPr id="6" name="Google Shape;160;p8">
            <a:extLst>
              <a:ext uri="{FF2B5EF4-FFF2-40B4-BE49-F238E27FC236}">
                <a16:creationId xmlns:a16="http://schemas.microsoft.com/office/drawing/2014/main" id="{F7BFA046-FB4A-2782-7DFE-8FE27152653D}"/>
              </a:ext>
            </a:extLst>
          </p:cNvPr>
          <p:cNvSpPr/>
          <p:nvPr/>
        </p:nvSpPr>
        <p:spPr>
          <a:xfrm>
            <a:off x="195206" y="2396543"/>
            <a:ext cx="5470033" cy="1642254"/>
          </a:xfrm>
          <a:prstGeom prst="rect">
            <a:avLst/>
          </a:prstGeom>
          <a:solidFill>
            <a:schemeClr val="accent2"/>
          </a:solidFill>
          <a:ln w="38100" cap="flat" cmpd="sng">
            <a:solidFill>
              <a:srgbClr val="F692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66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0" y="2085205"/>
            <a:ext cx="5447211" cy="178609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ángulo 11"/>
          <p:cNvSpPr/>
          <p:nvPr/>
        </p:nvSpPr>
        <p:spPr>
          <a:xfrm>
            <a:off x="1032215" y="2396543"/>
            <a:ext cx="3448345" cy="1516321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48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GESTIÓN ACADÉMICA</a:t>
            </a:r>
            <a:endParaRPr lang="es-ES" sz="4800" b="1" dirty="0">
              <a:ln w="0">
                <a:noFill/>
              </a:ln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4DF9932-F14A-4844-A985-08F7530AA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9901">
            <a:off x="5926198" y="2172749"/>
            <a:ext cx="2951987" cy="29519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27361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274"/>
            <a:ext cx="9144000" cy="6858000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1"/>
          </p:nvPr>
        </p:nvSpPr>
        <p:spPr>
          <a:xfrm>
            <a:off x="4572000" y="1146488"/>
            <a:ext cx="4267200" cy="5493596"/>
          </a:xfrm>
        </p:spPr>
        <p:txBody>
          <a:bodyPr>
            <a:noAutofit/>
          </a:bodyPr>
          <a:lstStyle/>
          <a:p>
            <a:pPr algn="just"/>
            <a:r>
              <a:rPr lang="es-ES" sz="2000" dirty="0">
                <a:latin typeface="Arial Narrow" panose="020B0606020202030204" pitchFamily="34" charset="0"/>
              </a:rPr>
              <a:t>Actualización de PEI y SIESPE.</a:t>
            </a:r>
          </a:p>
          <a:p>
            <a:pPr algn="just"/>
            <a:endParaRPr lang="es-ES" sz="2000" dirty="0">
              <a:latin typeface="Arial Narrow" panose="020B0606020202030204" pitchFamily="34" charset="0"/>
            </a:endParaRPr>
          </a:p>
          <a:p>
            <a:pPr algn="just"/>
            <a:r>
              <a:rPr lang="es-ES" sz="2000" dirty="0">
                <a:latin typeface="Arial Narrow" panose="020B0606020202030204" pitchFamily="34" charset="0"/>
              </a:rPr>
              <a:t>Atención a población en Extra edad: MEF “Aceleración del Aprendizaje y Caminar en Secundaria 1”.</a:t>
            </a:r>
          </a:p>
          <a:p>
            <a:pPr algn="just"/>
            <a:endParaRPr lang="es-ES" sz="2000" dirty="0">
              <a:latin typeface="Arial Narrow" panose="020B0606020202030204" pitchFamily="34" charset="0"/>
            </a:endParaRPr>
          </a:p>
          <a:p>
            <a:pPr algn="just"/>
            <a:r>
              <a:rPr lang="es-ES" sz="2000" dirty="0">
                <a:latin typeface="Arial Narrow" panose="020B0606020202030204" pitchFamily="34" charset="0"/>
              </a:rPr>
              <a:t>Ampliación de la oferta en el nivel preescolar (prejardín y jardín).</a:t>
            </a:r>
          </a:p>
          <a:p>
            <a:pPr algn="just"/>
            <a:endParaRPr lang="es-ES" sz="2000" dirty="0">
              <a:latin typeface="Arial Narrow" panose="020B0606020202030204" pitchFamily="34" charset="0"/>
            </a:endParaRPr>
          </a:p>
          <a:p>
            <a:pPr algn="just"/>
            <a:r>
              <a:rPr lang="es-ES" sz="2000" dirty="0">
                <a:latin typeface="Arial Narrow" panose="020B0606020202030204" pitchFamily="34" charset="0"/>
              </a:rPr>
              <a:t>Dinamización del trabajo curricular por Núcleos.</a:t>
            </a:r>
          </a:p>
          <a:p>
            <a:pPr marL="0" indent="0" algn="just">
              <a:buNone/>
            </a:pPr>
            <a:endParaRPr lang="es-ES" sz="2000" dirty="0">
              <a:latin typeface="Arial Narrow" panose="020B0606020202030204" pitchFamily="34" charset="0"/>
            </a:endParaRPr>
          </a:p>
          <a:p>
            <a:pPr algn="just"/>
            <a:r>
              <a:rPr lang="es-ES" sz="2000" dirty="0">
                <a:latin typeface="Arial Narrow" panose="020B0606020202030204" pitchFamily="34" charset="0"/>
              </a:rPr>
              <a:t>Mejoramiento en las pruebas externas (Saber 11°, Quiero ser quiero saber 5° y 9°).</a:t>
            </a:r>
          </a:p>
        </p:txBody>
      </p:sp>
      <p:pic>
        <p:nvPicPr>
          <p:cNvPr id="1028" name="Picture 4" descr="358,066 imágenes, fotos de stock, objetos en 3D y vectores sobre Avance  infografia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8" r="27167"/>
          <a:stretch/>
        </p:blipFill>
        <p:spPr bwMode="auto">
          <a:xfrm>
            <a:off x="1077283" y="1848929"/>
            <a:ext cx="2603500" cy="415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ángulo 15"/>
          <p:cNvSpPr/>
          <p:nvPr/>
        </p:nvSpPr>
        <p:spPr>
          <a:xfrm>
            <a:off x="1163167" y="1020597"/>
            <a:ext cx="3104033" cy="102055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7" name="Rectángulo 16"/>
          <p:cNvSpPr/>
          <p:nvPr/>
        </p:nvSpPr>
        <p:spPr>
          <a:xfrm>
            <a:off x="1277297" y="1017271"/>
            <a:ext cx="2729037" cy="1085433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r>
              <a:rPr lang="es-ES" sz="34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¿ EN QUE AVANZAMOS?</a:t>
            </a:r>
            <a:endParaRPr lang="es-ES" sz="34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31861" y="1160656"/>
            <a:ext cx="408467" cy="408467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99430" y="2070765"/>
            <a:ext cx="408467" cy="40846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2227" y="3244421"/>
            <a:ext cx="408467" cy="408467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2227" y="4390909"/>
            <a:ext cx="408467" cy="40846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1EEED48-D753-4DD7-931D-A4759658E3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2227" y="5420220"/>
            <a:ext cx="408467" cy="408467"/>
          </a:xfrm>
          <a:prstGeom prst="rect">
            <a:avLst/>
          </a:prstGeom>
        </p:spPr>
      </p:pic>
      <p:pic>
        <p:nvPicPr>
          <p:cNvPr id="13" name="Gráfico 12" descr="Flechas de cheurón con relleno sólido">
            <a:extLst>
              <a:ext uri="{FF2B5EF4-FFF2-40B4-BE49-F238E27FC236}">
                <a16:creationId xmlns:a16="http://schemas.microsoft.com/office/drawing/2014/main" id="{1648F96E-522C-41C0-91A7-AB1197A259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-12966" y="1456325"/>
            <a:ext cx="1090249" cy="785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92647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2" name="Marcador de contenido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3318730"/>
              </p:ext>
            </p:extLst>
          </p:nvPr>
        </p:nvGraphicFramePr>
        <p:xfrm>
          <a:off x="3368768" y="2263232"/>
          <a:ext cx="5387663" cy="335891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82074">
                  <a:extLst>
                    <a:ext uri="{9D8B030D-6E8A-4147-A177-3AD203B41FA5}">
                      <a16:colId xmlns:a16="http://schemas.microsoft.com/office/drawing/2014/main" val="1565523260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914376744"/>
                    </a:ext>
                  </a:extLst>
                </a:gridCol>
                <a:gridCol w="1445089">
                  <a:extLst>
                    <a:ext uri="{9D8B030D-6E8A-4147-A177-3AD203B41FA5}">
                      <a16:colId xmlns:a16="http://schemas.microsoft.com/office/drawing/2014/main" val="592290654"/>
                    </a:ext>
                  </a:extLst>
                </a:gridCol>
              </a:tblGrid>
              <a:tr h="675251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NIIVEL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MATRÍCULA</a:t>
                      </a:r>
                    </a:p>
                    <a:p>
                      <a:pPr algn="ctr"/>
                      <a:r>
                        <a:rPr lang="es-ES" sz="2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(Final)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DESERCIÓN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195277"/>
                  </a:ext>
                </a:extLst>
              </a:tr>
              <a:tr h="506909">
                <a:tc>
                  <a:txBody>
                    <a:bodyPr/>
                    <a:lstStyle/>
                    <a:p>
                      <a:r>
                        <a:rPr lang="es-ES" sz="2400" dirty="0">
                          <a:latin typeface="Arial Narrow" panose="020B0606020202030204" pitchFamily="34" charset="0"/>
                        </a:rPr>
                        <a:t>Preescolar</a:t>
                      </a:r>
                      <a:endParaRPr lang="en-US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latin typeface="Arial Narrow" panose="020B0606020202030204" pitchFamily="34" charset="0"/>
                        </a:rPr>
                        <a:t>121</a:t>
                      </a:r>
                      <a:endParaRPr lang="en-US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latin typeface="Arial Narrow" panose="020B0606020202030204" pitchFamily="34" charset="0"/>
                        </a:rPr>
                        <a:t>12</a:t>
                      </a:r>
                      <a:endParaRPr lang="en-US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511272"/>
                  </a:ext>
                </a:extLst>
              </a:tr>
              <a:tr h="545641">
                <a:tc>
                  <a:txBody>
                    <a:bodyPr/>
                    <a:lstStyle/>
                    <a:p>
                      <a:r>
                        <a:rPr lang="es-ES" sz="2400" dirty="0">
                          <a:latin typeface="Arial Narrow" panose="020B0606020202030204" pitchFamily="34" charset="0"/>
                        </a:rPr>
                        <a:t>Básica (Primaria)</a:t>
                      </a:r>
                      <a:endParaRPr lang="en-US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latin typeface="Arial Narrow" panose="020B0606020202030204" pitchFamily="34" charset="0"/>
                        </a:rPr>
                        <a:t>632</a:t>
                      </a:r>
                      <a:endParaRPr lang="en-US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latin typeface="Arial Narrow" panose="020B0606020202030204" pitchFamily="34" charset="0"/>
                        </a:rPr>
                        <a:t>37</a:t>
                      </a:r>
                      <a:endParaRPr lang="en-US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6742669"/>
                  </a:ext>
                </a:extLst>
              </a:tr>
              <a:tr h="500171">
                <a:tc>
                  <a:txBody>
                    <a:bodyPr/>
                    <a:lstStyle/>
                    <a:p>
                      <a:r>
                        <a:rPr lang="es-ES" sz="2400" dirty="0">
                          <a:latin typeface="Arial Narrow" panose="020B0606020202030204" pitchFamily="34" charset="0"/>
                        </a:rPr>
                        <a:t>Básica (Secundaria)</a:t>
                      </a:r>
                      <a:endParaRPr lang="en-US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latin typeface="Arial Narrow" panose="020B0606020202030204" pitchFamily="34" charset="0"/>
                        </a:rPr>
                        <a:t>403</a:t>
                      </a:r>
                      <a:endParaRPr lang="en-US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latin typeface="Arial Narrow" panose="020B0606020202030204" pitchFamily="34" charset="0"/>
                        </a:rPr>
                        <a:t>51</a:t>
                      </a:r>
                      <a:endParaRPr lang="en-US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4765062"/>
                  </a:ext>
                </a:extLst>
              </a:tr>
              <a:tr h="440381">
                <a:tc>
                  <a:txBody>
                    <a:bodyPr/>
                    <a:lstStyle/>
                    <a:p>
                      <a:r>
                        <a:rPr lang="es-ES" sz="2400" dirty="0">
                          <a:latin typeface="Arial Narrow" panose="020B0606020202030204" pitchFamily="34" charset="0"/>
                        </a:rPr>
                        <a:t>Media</a:t>
                      </a:r>
                      <a:endParaRPr lang="en-US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latin typeface="Arial Narrow" panose="020B0606020202030204" pitchFamily="34" charset="0"/>
                        </a:rPr>
                        <a:t>94</a:t>
                      </a:r>
                      <a:endParaRPr lang="en-US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latin typeface="Arial Narrow" panose="020B0606020202030204" pitchFamily="34" charset="0"/>
                        </a:rPr>
                        <a:t>14</a:t>
                      </a:r>
                      <a:endParaRPr lang="en-US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551653"/>
                  </a:ext>
                </a:extLst>
              </a:tr>
              <a:tr h="647949">
                <a:tc>
                  <a:txBody>
                    <a:bodyPr/>
                    <a:lstStyle/>
                    <a:p>
                      <a:r>
                        <a:rPr lang="es-ES" sz="2400" b="1" dirty="0">
                          <a:latin typeface="Arial Narrow" panose="020B0606020202030204" pitchFamily="34" charset="0"/>
                        </a:rPr>
                        <a:t>TOTAL</a:t>
                      </a:r>
                      <a:endParaRPr lang="en-US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>
                          <a:latin typeface="Arial Narrow" panose="020B0606020202030204" pitchFamily="34" charset="0"/>
                        </a:rPr>
                        <a:t>1250</a:t>
                      </a:r>
                      <a:endParaRPr lang="en-US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>
                          <a:latin typeface="Arial Narrow" panose="020B0606020202030204" pitchFamily="34" charset="0"/>
                        </a:rPr>
                        <a:t>114</a:t>
                      </a:r>
                      <a:endParaRPr lang="en-US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113933"/>
                  </a:ext>
                </a:extLst>
              </a:tr>
            </a:tbl>
          </a:graphicData>
        </a:graphic>
      </p:graphicFrame>
      <p:sp>
        <p:nvSpPr>
          <p:cNvPr id="10" name="Rectángulo 9"/>
          <p:cNvSpPr/>
          <p:nvPr/>
        </p:nvSpPr>
        <p:spPr>
          <a:xfrm>
            <a:off x="4181582" y="1027374"/>
            <a:ext cx="4574849" cy="661817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1" name="Rectángulo 10"/>
          <p:cNvSpPr/>
          <p:nvPr/>
        </p:nvSpPr>
        <p:spPr>
          <a:xfrm>
            <a:off x="4536893" y="1020646"/>
            <a:ext cx="4401627" cy="65454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r>
              <a:rPr lang="es-ES" sz="40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MOVILIDAD ESTUDIANTIL</a:t>
            </a:r>
            <a:endParaRPr lang="es-ES" sz="40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2050" name="Picture 2" descr="Autobús de estudiantes y conductor | Vector Premium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10" y="2728431"/>
            <a:ext cx="2925948" cy="292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áfico 6" descr="Flechas de cheurón con relleno sólido">
            <a:extLst>
              <a:ext uri="{FF2B5EF4-FFF2-40B4-BE49-F238E27FC236}">
                <a16:creationId xmlns:a16="http://schemas.microsoft.com/office/drawing/2014/main" id="{F4BE0E34-A343-420F-90F1-4A6064BFFA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859622" y="761908"/>
            <a:ext cx="1657399" cy="11936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41396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6" y="0"/>
            <a:ext cx="9144000" cy="6858000"/>
          </a:xfrm>
          <a:prstGeom prst="rect">
            <a:avLst/>
          </a:prstGeom>
        </p:spPr>
      </p:pic>
      <p:graphicFrame>
        <p:nvGraphicFramePr>
          <p:cNvPr id="2" name="Marcador de contenido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57643862"/>
              </p:ext>
            </p:extLst>
          </p:nvPr>
        </p:nvGraphicFramePr>
        <p:xfrm>
          <a:off x="3770023" y="1957463"/>
          <a:ext cx="5110974" cy="388588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00705">
                  <a:extLst>
                    <a:ext uri="{9D8B030D-6E8A-4147-A177-3AD203B41FA5}">
                      <a16:colId xmlns:a16="http://schemas.microsoft.com/office/drawing/2014/main" val="1565523260"/>
                    </a:ext>
                  </a:extLst>
                </a:gridCol>
                <a:gridCol w="1658697">
                  <a:extLst>
                    <a:ext uri="{9D8B030D-6E8A-4147-A177-3AD203B41FA5}">
                      <a16:colId xmlns:a16="http://schemas.microsoft.com/office/drawing/2014/main" val="914376744"/>
                    </a:ext>
                  </a:extLst>
                </a:gridCol>
                <a:gridCol w="1751572">
                  <a:extLst>
                    <a:ext uri="{9D8B030D-6E8A-4147-A177-3AD203B41FA5}">
                      <a16:colId xmlns:a16="http://schemas.microsoft.com/office/drawing/2014/main" val="592290654"/>
                    </a:ext>
                  </a:extLst>
                </a:gridCol>
              </a:tblGrid>
              <a:tr h="657768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Arial Narrow" panose="020B0606020202030204" pitchFamily="34" charset="0"/>
                        </a:rPr>
                        <a:t>NIVEL</a:t>
                      </a:r>
                      <a:endParaRPr lang="en-US" sz="20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Arial Narrow" panose="020B0606020202030204" pitchFamily="34" charset="0"/>
                        </a:rPr>
                        <a:t>PROMOVIDOS</a:t>
                      </a:r>
                      <a:endParaRPr lang="en-US" sz="20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Arial Narrow" panose="020B0606020202030204" pitchFamily="34" charset="0"/>
                        </a:rPr>
                        <a:t>REPROBADOS</a:t>
                      </a:r>
                      <a:endParaRPr lang="en-US" sz="20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19527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s-ES" sz="2400" dirty="0">
                          <a:latin typeface="Arial Narrow" panose="020B0606020202030204" pitchFamily="34" charset="0"/>
                        </a:rPr>
                        <a:t>Preescolar</a:t>
                      </a:r>
                      <a:endParaRPr lang="en-US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121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latin typeface="Arial Narrow" panose="020B0606020202030204" pitchFamily="34" charset="0"/>
                        </a:rPr>
                        <a:t>0</a:t>
                      </a:r>
                      <a:endParaRPr lang="en-US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511272"/>
                  </a:ext>
                </a:extLst>
              </a:tr>
              <a:tr h="840919">
                <a:tc>
                  <a:txBody>
                    <a:bodyPr/>
                    <a:lstStyle/>
                    <a:p>
                      <a:r>
                        <a:rPr lang="es-ES" sz="2400" dirty="0">
                          <a:latin typeface="Arial Narrow" panose="020B0606020202030204" pitchFamily="34" charset="0"/>
                        </a:rPr>
                        <a:t>Básica (Primaria)</a:t>
                      </a:r>
                      <a:endParaRPr lang="en-US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574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latin typeface="Arial Narrow" panose="020B0606020202030204" pitchFamily="34" charset="0"/>
                        </a:rPr>
                        <a:t>58</a:t>
                      </a:r>
                      <a:endParaRPr lang="en-US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6742669"/>
                  </a:ext>
                </a:extLst>
              </a:tr>
              <a:tr h="889000">
                <a:tc>
                  <a:txBody>
                    <a:bodyPr/>
                    <a:lstStyle/>
                    <a:p>
                      <a:r>
                        <a:rPr lang="es-ES" sz="2400" dirty="0">
                          <a:latin typeface="Arial Narrow" panose="020B0606020202030204" pitchFamily="34" charset="0"/>
                        </a:rPr>
                        <a:t>Básica (Secundaria)</a:t>
                      </a:r>
                      <a:endParaRPr lang="en-US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323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latin typeface="Arial Narrow" panose="020B0606020202030204" pitchFamily="34" charset="0"/>
                        </a:rPr>
                        <a:t>80</a:t>
                      </a:r>
                      <a:endParaRPr lang="en-US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4765062"/>
                  </a:ext>
                </a:extLst>
              </a:tr>
              <a:tr h="479881">
                <a:tc>
                  <a:txBody>
                    <a:bodyPr/>
                    <a:lstStyle/>
                    <a:p>
                      <a:r>
                        <a:rPr lang="es-ES" sz="2400" dirty="0">
                          <a:latin typeface="Arial Narrow" panose="020B0606020202030204" pitchFamily="34" charset="0"/>
                        </a:rPr>
                        <a:t>Media</a:t>
                      </a:r>
                      <a:endParaRPr lang="en-US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88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latin typeface="Arial Narrow" panose="020B0606020202030204" pitchFamily="34" charset="0"/>
                        </a:rPr>
                        <a:t>6</a:t>
                      </a:r>
                      <a:endParaRPr lang="en-US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551653"/>
                  </a:ext>
                </a:extLst>
              </a:tr>
              <a:tr h="561117">
                <a:tc>
                  <a:txBody>
                    <a:bodyPr/>
                    <a:lstStyle/>
                    <a:p>
                      <a:r>
                        <a:rPr lang="es-ES" sz="2400" b="1" dirty="0">
                          <a:latin typeface="Arial Narrow" panose="020B0606020202030204" pitchFamily="34" charset="0"/>
                        </a:rPr>
                        <a:t>TOTAL</a:t>
                      </a:r>
                      <a:endParaRPr lang="en-US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1106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>
                          <a:latin typeface="Arial Narrow" panose="020B0606020202030204" pitchFamily="34" charset="0"/>
                        </a:rPr>
                        <a:t>144</a:t>
                      </a:r>
                      <a:endParaRPr lang="en-US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113933"/>
                  </a:ext>
                </a:extLst>
              </a:tr>
            </a:tbl>
          </a:graphicData>
        </a:graphic>
      </p:graphicFrame>
      <p:sp>
        <p:nvSpPr>
          <p:cNvPr id="10" name="Rectángulo 9"/>
          <p:cNvSpPr/>
          <p:nvPr/>
        </p:nvSpPr>
        <p:spPr>
          <a:xfrm>
            <a:off x="3770023" y="1045334"/>
            <a:ext cx="4970388" cy="629353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1" name="Rectángulo 10"/>
          <p:cNvSpPr/>
          <p:nvPr/>
        </p:nvSpPr>
        <p:spPr>
          <a:xfrm>
            <a:off x="3827003" y="1063105"/>
            <a:ext cx="4970388" cy="592991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6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ESTADO FINAL DE ESTUDIANTES</a:t>
            </a:r>
            <a:endParaRPr lang="es-ES" sz="36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45081" y="2611154"/>
            <a:ext cx="3165064" cy="3449382"/>
          </a:xfrm>
          <a:prstGeom prst="rect">
            <a:avLst/>
          </a:prstGeom>
        </p:spPr>
      </p:pic>
      <p:pic>
        <p:nvPicPr>
          <p:cNvPr id="8" name="Gráfico 7" descr="Flechas de cheurón con relleno sólido">
            <a:extLst>
              <a:ext uri="{FF2B5EF4-FFF2-40B4-BE49-F238E27FC236}">
                <a16:creationId xmlns:a16="http://schemas.microsoft.com/office/drawing/2014/main" id="{4A98D95A-2CF7-4058-8975-50C52966F9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7558" y="875110"/>
            <a:ext cx="1657399" cy="11936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38369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45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4096173" y="1175158"/>
            <a:ext cx="4573693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4287343" y="1222076"/>
            <a:ext cx="4219659" cy="469880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r>
              <a:rPr lang="es-ES" sz="28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ESTADO REPROBACIÓN POR NIVEL</a:t>
            </a:r>
            <a:endParaRPr lang="es-ES" sz="28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graphicFrame>
        <p:nvGraphicFramePr>
          <p:cNvPr id="19" name="Marcador de contenido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41479206"/>
              </p:ext>
            </p:extLst>
          </p:nvPr>
        </p:nvGraphicFramePr>
        <p:xfrm>
          <a:off x="1402380" y="2148083"/>
          <a:ext cx="6339240" cy="217063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363733">
                  <a:extLst>
                    <a:ext uri="{9D8B030D-6E8A-4147-A177-3AD203B41FA5}">
                      <a16:colId xmlns:a16="http://schemas.microsoft.com/office/drawing/2014/main" val="116192266"/>
                    </a:ext>
                  </a:extLst>
                </a:gridCol>
                <a:gridCol w="1826792">
                  <a:extLst>
                    <a:ext uri="{9D8B030D-6E8A-4147-A177-3AD203B41FA5}">
                      <a16:colId xmlns:a16="http://schemas.microsoft.com/office/drawing/2014/main" val="615649476"/>
                    </a:ext>
                  </a:extLst>
                </a:gridCol>
                <a:gridCol w="1413981">
                  <a:extLst>
                    <a:ext uri="{9D8B030D-6E8A-4147-A177-3AD203B41FA5}">
                      <a16:colId xmlns:a16="http://schemas.microsoft.com/office/drawing/2014/main" val="3881209720"/>
                    </a:ext>
                  </a:extLst>
                </a:gridCol>
                <a:gridCol w="1307609">
                  <a:extLst>
                    <a:ext uri="{9D8B030D-6E8A-4147-A177-3AD203B41FA5}">
                      <a16:colId xmlns:a16="http://schemas.microsoft.com/office/drawing/2014/main" val="1703219906"/>
                    </a:ext>
                  </a:extLst>
                </a:gridCol>
                <a:gridCol w="1427125">
                  <a:extLst>
                    <a:ext uri="{9D8B030D-6E8A-4147-A177-3AD203B41FA5}">
                      <a16:colId xmlns:a16="http://schemas.microsoft.com/office/drawing/2014/main" val="2639267566"/>
                    </a:ext>
                  </a:extLst>
                </a:gridCol>
              </a:tblGrid>
              <a:tr h="6329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Bahnschrift Condensed" panose="020B0502040204020203" pitchFamily="34" charset="0"/>
                        </a:rPr>
                        <a:t>N°</a:t>
                      </a:r>
                      <a:endParaRPr lang="en-US" sz="20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48" marR="32248" marT="0" marB="0"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Bahnschrift Condensed" panose="020B0502040204020203" pitchFamily="34" charset="0"/>
                        </a:rPr>
                        <a:t>NIVEL</a:t>
                      </a:r>
                      <a:endParaRPr lang="en-US" sz="20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48" marR="32248" marT="0" marB="0"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Bahnschrift Condensed" panose="020B0502040204020203" pitchFamily="34" charset="0"/>
                        </a:rPr>
                        <a:t>TOTAL ESTUDIANTES</a:t>
                      </a:r>
                      <a:endParaRPr lang="en-US" sz="20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48" marR="32248" marT="0" marB="0"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Bahnschrift Condensed" panose="020B0502040204020203" pitchFamily="34" charset="0"/>
                        </a:rPr>
                        <a:t>REPROBADOS</a:t>
                      </a:r>
                      <a:endParaRPr lang="en-US" sz="20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48" marR="32248" marT="0" marB="0"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Bahnschrift Condensed" panose="020B0502040204020203" pitchFamily="34" charset="0"/>
                        </a:rPr>
                        <a:t>% REPROBACIÓN</a:t>
                      </a:r>
                      <a:endParaRPr lang="en-US" sz="20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48" marR="32248" marT="0" marB="0" anchor="ctr"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116605"/>
                  </a:ext>
                </a:extLst>
              </a:tr>
              <a:tr h="445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Bahnschrift Condensed" panose="020B0502040204020203" pitchFamily="34" charset="0"/>
                        </a:rPr>
                        <a:t>1</a:t>
                      </a:r>
                      <a:endParaRPr lang="en-US" sz="20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48" marR="32248" marT="0" marB="0"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Bahnschrift Condensed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Básica (Primaria)</a:t>
                      </a:r>
                      <a:endParaRPr lang="en-US" sz="20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48" marR="32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Bahnschrift Condensed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632</a:t>
                      </a:r>
                      <a:endParaRPr lang="en-US" sz="20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48" marR="32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Bahnschrift Condensed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</a:t>
                      </a:r>
                      <a:endParaRPr lang="en-US" sz="20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48" marR="32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Bahnschrift Condensed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32248" marR="32248" marT="0" marB="0" anchor="ctr"/>
                </a:tc>
                <a:extLst>
                  <a:ext uri="{0D108BD9-81ED-4DB2-BD59-A6C34878D82A}">
                    <a16:rowId xmlns:a16="http://schemas.microsoft.com/office/drawing/2014/main" val="4079230132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Bahnschrift Condensed" panose="020B0502040204020203" pitchFamily="34" charset="0"/>
                        </a:rPr>
                        <a:t>2</a:t>
                      </a:r>
                      <a:endParaRPr lang="en-US" sz="20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48" marR="32248" marT="0" marB="0"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Bahnschrift Condensed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Básica (Secundaria)</a:t>
                      </a:r>
                      <a:endParaRPr lang="en-US" sz="20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48" marR="32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Bahnschrift Condensed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403</a:t>
                      </a:r>
                      <a:endParaRPr lang="en-US" sz="20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48" marR="32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Bahnschrift Condensed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20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48" marR="32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Bahnschrift Condensed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32248" marR="32248" marT="0" marB="0" anchor="ctr"/>
                </a:tc>
                <a:extLst>
                  <a:ext uri="{0D108BD9-81ED-4DB2-BD59-A6C34878D82A}">
                    <a16:rowId xmlns:a16="http://schemas.microsoft.com/office/drawing/2014/main" val="3036742280"/>
                  </a:ext>
                </a:extLst>
              </a:tr>
              <a:tr h="356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Bahnschrift Condensed" panose="020B0502040204020203" pitchFamily="34" charset="0"/>
                        </a:rPr>
                        <a:t>3</a:t>
                      </a:r>
                      <a:endParaRPr lang="en-US" sz="20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48" marR="32248" marT="0" marB="0"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Bahnschrift Condensed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Media</a:t>
                      </a:r>
                      <a:endParaRPr lang="en-US" sz="20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48" marR="32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Bahnschrift Condensed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en-US" sz="20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48" marR="32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Bahnschrift Condensed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2248" marR="32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Bahnschrift Condensed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2248" marR="32248" marT="0" marB="0" anchor="ctr"/>
                </a:tc>
                <a:extLst>
                  <a:ext uri="{0D108BD9-81ED-4DB2-BD59-A6C34878D82A}">
                    <a16:rowId xmlns:a16="http://schemas.microsoft.com/office/drawing/2014/main" val="2499245895"/>
                  </a:ext>
                </a:extLst>
              </a:tr>
              <a:tr h="356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48" marR="32248" marT="0" marB="0" anchor="ctr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  <a:latin typeface="Bahnschrift Condensed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2000" b="1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48" marR="32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Bahnschrift Condensed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1129</a:t>
                      </a:r>
                    </a:p>
                  </a:txBody>
                  <a:tcPr marL="32248" marR="32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Bahnschrift Condensed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144</a:t>
                      </a:r>
                    </a:p>
                  </a:txBody>
                  <a:tcPr marL="32248" marR="322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Bahnschrift Condensed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13 %</a:t>
                      </a:r>
                    </a:p>
                  </a:txBody>
                  <a:tcPr marL="32248" marR="32248" marT="0" marB="0" anchor="ctr"/>
                </a:tc>
                <a:extLst>
                  <a:ext uri="{0D108BD9-81ED-4DB2-BD59-A6C34878D82A}">
                    <a16:rowId xmlns:a16="http://schemas.microsoft.com/office/drawing/2014/main" val="1586537002"/>
                  </a:ext>
                </a:extLst>
              </a:tr>
            </a:tbl>
          </a:graphicData>
        </a:graphic>
      </p:graphicFrame>
      <p:pic>
        <p:nvPicPr>
          <p:cNvPr id="6" name="Gráfico 5" descr="Flechas de cheurón con relleno sólido">
            <a:extLst>
              <a:ext uri="{FF2B5EF4-FFF2-40B4-BE49-F238E27FC236}">
                <a16:creationId xmlns:a16="http://schemas.microsoft.com/office/drawing/2014/main" id="{0982FADC-E77B-4E27-A828-2806B2FA0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59622" y="761908"/>
            <a:ext cx="1657399" cy="11936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55610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2780723" y="993306"/>
            <a:ext cx="6148647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2851843" y="1009052"/>
            <a:ext cx="6577907" cy="53143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r>
              <a:rPr lang="es-ES" sz="32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RESULTADOS PRUEBAS EXTERNA (SABER 11°) </a:t>
            </a:r>
            <a:endParaRPr lang="es-ES" sz="32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26488" y="1823194"/>
            <a:ext cx="5061626" cy="469880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r>
              <a:rPr lang="es-ES" sz="2800" b="1" dirty="0">
                <a:ln w="0"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HISTORICO 2018 AL 2025</a:t>
            </a:r>
            <a:endParaRPr lang="es-ES" sz="2800" b="1" dirty="0">
              <a:ln w="0">
                <a:noFill/>
              </a:ln>
              <a:solidFill>
                <a:srgbClr val="006600"/>
              </a:solidFill>
              <a:latin typeface="Bahnschrift Condensed" panose="020B0502040204020203" pitchFamily="34" charset="0"/>
            </a:endParaRP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2FB15882-E0AB-4021-A4DC-6813197A7553}"/>
              </a:ext>
            </a:extLst>
          </p:cNvPr>
          <p:cNvGraphicFramePr>
            <a:graphicFrameLocks/>
          </p:cNvGraphicFramePr>
          <p:nvPr/>
        </p:nvGraphicFramePr>
        <p:xfrm>
          <a:off x="1820333" y="2422073"/>
          <a:ext cx="5748867" cy="3234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Gráfico 7" descr="Flechas de cheurón con relleno sólido">
            <a:extLst>
              <a:ext uri="{FF2B5EF4-FFF2-40B4-BE49-F238E27FC236}">
                <a16:creationId xmlns:a16="http://schemas.microsoft.com/office/drawing/2014/main" id="{031837DB-317E-4C60-8FDA-1DBCDC0BB0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91633" y="677933"/>
            <a:ext cx="1657399" cy="11936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51051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058690" y="970401"/>
            <a:ext cx="6072610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3058690" y="970401"/>
            <a:ext cx="5996410" cy="53143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r>
              <a:rPr lang="es-ES" sz="32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RESULTADOS PRUEBAS EXTERNA (SABER 11°) </a:t>
            </a:r>
            <a:endParaRPr lang="es-ES" sz="32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16214" y="1629306"/>
            <a:ext cx="3839886" cy="53143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r>
              <a:rPr lang="es-ES" sz="3200" b="1" dirty="0">
                <a:ln w="0"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COMPARATIVO AÑO 2025</a:t>
            </a:r>
            <a:endParaRPr lang="es-ES" sz="3200" b="1" dirty="0">
              <a:ln w="0">
                <a:noFill/>
              </a:ln>
              <a:solidFill>
                <a:srgbClr val="006600"/>
              </a:solidFill>
              <a:latin typeface="Bahnschrift Condensed" panose="020B0502040204020203" pitchFamily="34" charset="0"/>
            </a:endParaRP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D6B8B7EB-C050-4290-925E-C3622B5F51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327694"/>
              </p:ext>
            </p:extLst>
          </p:nvPr>
        </p:nvGraphicFramePr>
        <p:xfrm>
          <a:off x="924674" y="2418448"/>
          <a:ext cx="6517526" cy="3469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Gráfico 7" descr="Flechas de cheurón con relleno sólido">
            <a:extLst>
              <a:ext uri="{FF2B5EF4-FFF2-40B4-BE49-F238E27FC236}">
                <a16:creationId xmlns:a16="http://schemas.microsoft.com/office/drawing/2014/main" id="{7315E819-8985-4ECA-9A04-4EBC20CC32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279500" y="810293"/>
            <a:ext cx="1657399" cy="8673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28293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058690" y="970401"/>
            <a:ext cx="6072610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3058690" y="970401"/>
            <a:ext cx="6072610" cy="53143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1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ACCIONES DE MEJORAMIENTO (SABER 11°)</a:t>
            </a:r>
            <a:r>
              <a:rPr lang="es-ES" sz="32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endParaRPr lang="es-ES" sz="32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graphicFrame>
        <p:nvGraphicFramePr>
          <p:cNvPr id="10" name="Marcador de contenido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77018103"/>
              </p:ext>
            </p:extLst>
          </p:nvPr>
        </p:nvGraphicFramePr>
        <p:xfrm>
          <a:off x="273050" y="1635187"/>
          <a:ext cx="8597899" cy="470007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45683">
                  <a:extLst>
                    <a:ext uri="{9D8B030D-6E8A-4147-A177-3AD203B41FA5}">
                      <a16:colId xmlns:a16="http://schemas.microsoft.com/office/drawing/2014/main" val="9139052"/>
                    </a:ext>
                  </a:extLst>
                </a:gridCol>
                <a:gridCol w="7152216">
                  <a:extLst>
                    <a:ext uri="{9D8B030D-6E8A-4147-A177-3AD203B41FA5}">
                      <a16:colId xmlns:a16="http://schemas.microsoft.com/office/drawing/2014/main" val="567597388"/>
                    </a:ext>
                  </a:extLst>
                </a:gridCol>
              </a:tblGrid>
              <a:tr h="3788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ÁREA</a:t>
                      </a:r>
                      <a:endParaRPr lang="en-US" sz="20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ACCIONES</a:t>
                      </a:r>
                      <a:endParaRPr lang="en-US" sz="20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956076"/>
                  </a:ext>
                </a:extLst>
              </a:tr>
              <a:tr h="12071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000" b="1" i="1" dirty="0">
                          <a:latin typeface="Bahnschrift Condensed" panose="020B0502040204020203" pitchFamily="34" charset="0"/>
                        </a:rPr>
                        <a:t>Lectura Crítica</a:t>
                      </a:r>
                      <a:endParaRPr lang="en-US" sz="2000" b="1" i="1" dirty="0">
                        <a:latin typeface="Bahnschrift Condensed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968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  <a:latin typeface="Bahnschrift Condensed" panose="020B05020402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s-CO" sz="2000" kern="1200" dirty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Fortalecer el proceso de aplicación de simulacros de las pruebas Saber mediante la ampliación a todos los grados de la básica secundaria.</a:t>
                      </a:r>
                    </a:p>
                    <a:p>
                      <a:pPr marL="1968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Construir el plan de lectura, acorde a los componentes evaluados en la prueba Saber.</a:t>
                      </a:r>
                      <a:endParaRPr lang="es-CO" sz="20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535" marR="89535" marT="0" marB="0"/>
                </a:tc>
                <a:extLst>
                  <a:ext uri="{0D108BD9-81ED-4DB2-BD59-A6C34878D82A}">
                    <a16:rowId xmlns:a16="http://schemas.microsoft.com/office/drawing/2014/main" val="1585146053"/>
                  </a:ext>
                </a:extLst>
              </a:tr>
              <a:tr h="16903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000" b="1" i="1" dirty="0">
                          <a:latin typeface="Bahnschrift Condensed" panose="020B0502040204020203" pitchFamily="34" charset="0"/>
                        </a:rPr>
                        <a:t>Matemáticas</a:t>
                      </a:r>
                      <a:endParaRPr lang="en-US" sz="2000" b="1" i="1" dirty="0">
                        <a:latin typeface="Bahnschrift Condensed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Simulacros Saber 11 (interno y externo) durante el año académico 2026 desarrollados por parte de la IE.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Motivar a los estudiantes a inscribirse en talleres de capacitación de pruebas saber 11.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Incluir en la planeación actividades de problemas con cuatro opciones de respuesta y la realización de evaluaciones tipo prueba Saber 11</a:t>
                      </a:r>
                      <a:r>
                        <a:rPr lang="es-ES" sz="2000" kern="1200" dirty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. 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2631095"/>
                  </a:ext>
                </a:extLst>
              </a:tr>
              <a:tr h="11082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000" b="1" i="1" dirty="0">
                          <a:latin typeface="Bahnschrift Condensed" panose="020B0502040204020203" pitchFamily="34" charset="0"/>
                        </a:rPr>
                        <a:t>Ciencias Naturales</a:t>
                      </a:r>
                      <a:endParaRPr lang="en-US" sz="2000" b="1" i="1" dirty="0">
                        <a:latin typeface="Bahnschrift Condensed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19685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Simulacros.</a:t>
                      </a:r>
                    </a:p>
                    <a:p>
                      <a:pPr marL="0" indent="19685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Charlas motivacionales y orientación profesional.</a:t>
                      </a:r>
                    </a:p>
                    <a:p>
                      <a:pPr marL="0" indent="19685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Participación en eventos académicos externos.</a:t>
                      </a:r>
                    </a:p>
                  </a:txBody>
                  <a:tcPr marL="89535" marR="89535" marT="0" marB="0"/>
                </a:tc>
                <a:extLst>
                  <a:ext uri="{0D108BD9-81ED-4DB2-BD59-A6C34878D82A}">
                    <a16:rowId xmlns:a16="http://schemas.microsoft.com/office/drawing/2014/main" val="3364522039"/>
                  </a:ext>
                </a:extLst>
              </a:tr>
            </a:tbl>
          </a:graphicData>
        </a:graphic>
      </p:graphicFrame>
      <p:pic>
        <p:nvPicPr>
          <p:cNvPr id="6" name="Gráfico 5" descr="Flechas de cheurón con relleno sólido">
            <a:extLst>
              <a:ext uri="{FF2B5EF4-FFF2-40B4-BE49-F238E27FC236}">
                <a16:creationId xmlns:a16="http://schemas.microsoft.com/office/drawing/2014/main" id="{9240FD60-E90F-41F9-A474-B6D96C6DF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264766" y="807352"/>
            <a:ext cx="1657399" cy="873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28657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2702132" y="970401"/>
            <a:ext cx="6350428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2780871" y="970401"/>
            <a:ext cx="6271689" cy="53143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2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ACCIONES DE MEJORAMIENTO (SABER 11°) </a:t>
            </a:r>
            <a:endParaRPr lang="es-ES" sz="32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graphicFrame>
        <p:nvGraphicFramePr>
          <p:cNvPr id="8" name="Marcador de contenido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83998564"/>
              </p:ext>
            </p:extLst>
          </p:nvPr>
        </p:nvGraphicFramePr>
        <p:xfrm>
          <a:off x="358999" y="1924946"/>
          <a:ext cx="8426002" cy="351561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41201">
                  <a:extLst>
                    <a:ext uri="{9D8B030D-6E8A-4147-A177-3AD203B41FA5}">
                      <a16:colId xmlns:a16="http://schemas.microsoft.com/office/drawing/2014/main" val="9139052"/>
                    </a:ext>
                  </a:extLst>
                </a:gridCol>
                <a:gridCol w="7184801">
                  <a:extLst>
                    <a:ext uri="{9D8B030D-6E8A-4147-A177-3AD203B41FA5}">
                      <a16:colId xmlns:a16="http://schemas.microsoft.com/office/drawing/2014/main" val="567597388"/>
                    </a:ext>
                  </a:extLst>
                </a:gridCol>
              </a:tblGrid>
              <a:tr h="3640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ÁREA</a:t>
                      </a:r>
                      <a:endParaRPr lang="en-US" sz="20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ACCIONES</a:t>
                      </a:r>
                      <a:endParaRPr lang="en-US" sz="20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956076"/>
                  </a:ext>
                </a:extLst>
              </a:tr>
              <a:tr h="623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000" b="1" i="1" dirty="0">
                          <a:latin typeface="Bahnschrift Condensed" panose="020B0502040204020203" pitchFamily="34" charset="0"/>
                        </a:rPr>
                        <a:t>Ciencias Sociales</a:t>
                      </a:r>
                      <a:endParaRPr lang="en-US" sz="2000" b="1" i="1" dirty="0">
                        <a:latin typeface="Bahnschrift Condensed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Implementar de manera periódica el análisis y resolución de preguntas tipo Saber 11 en el aula, priorizando comprensión lectora, análisis de contextos sociales y competencias ciudadanas.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Desarrollar actividades de análisis de situaciones promoviendo la interpretación de información, la toma de postura argumentada y la reflexión crítica.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Realizar seguimiento pedagógico a los estudiantes ubicados en niveles 1 y 2 (retroalimentación y acompañamiento en la resolución de ejercicios).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kern="1200" dirty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Aplicar evaluaciones formativas periódicas con estructura similar a la prueba Saber 11, que permitan identificar avances y dificultades antes de la prueba oficial.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19392903"/>
                  </a:ext>
                </a:extLst>
              </a:tr>
            </a:tbl>
          </a:graphicData>
        </a:graphic>
      </p:graphicFrame>
      <p:pic>
        <p:nvPicPr>
          <p:cNvPr id="7" name="Gráfico 6" descr="Flechas de cheurón con relleno sólido">
            <a:extLst>
              <a:ext uri="{FF2B5EF4-FFF2-40B4-BE49-F238E27FC236}">
                <a16:creationId xmlns:a16="http://schemas.microsoft.com/office/drawing/2014/main" id="{50D4841D-6431-4AE1-A7FB-8836DBD976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44733" y="827503"/>
            <a:ext cx="1657399" cy="7556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81186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2784324" y="970401"/>
            <a:ext cx="6350428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2866489" y="970401"/>
            <a:ext cx="6264811" cy="469880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28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ACCIONES DE MEJORAMIENTO (SABER 11°) </a:t>
            </a:r>
            <a:endParaRPr lang="es-ES" sz="28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graphicFrame>
        <p:nvGraphicFramePr>
          <p:cNvPr id="8" name="Marcador de contenido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11868511"/>
              </p:ext>
            </p:extLst>
          </p:nvPr>
        </p:nvGraphicFramePr>
        <p:xfrm>
          <a:off x="358999" y="1924946"/>
          <a:ext cx="8426002" cy="33832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88801">
                  <a:extLst>
                    <a:ext uri="{9D8B030D-6E8A-4147-A177-3AD203B41FA5}">
                      <a16:colId xmlns:a16="http://schemas.microsoft.com/office/drawing/2014/main" val="9139052"/>
                    </a:ext>
                  </a:extLst>
                </a:gridCol>
                <a:gridCol w="7337201">
                  <a:extLst>
                    <a:ext uri="{9D8B030D-6E8A-4147-A177-3AD203B41FA5}">
                      <a16:colId xmlns:a16="http://schemas.microsoft.com/office/drawing/2014/main" val="567597388"/>
                    </a:ext>
                  </a:extLst>
                </a:gridCol>
              </a:tblGrid>
              <a:tr h="3640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ÁREA</a:t>
                      </a:r>
                      <a:endParaRPr lang="en-US" sz="24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ACCIONES</a:t>
                      </a:r>
                      <a:endParaRPr lang="en-US" sz="24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956076"/>
                  </a:ext>
                </a:extLst>
              </a:tr>
              <a:tr h="623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b="1" i="1" dirty="0">
                          <a:latin typeface="Bahnschrift Condensed" panose="020B0502040204020203" pitchFamily="34" charset="0"/>
                        </a:rPr>
                        <a:t>Ingles</a:t>
                      </a:r>
                      <a:endParaRPr lang="en-US" sz="2400" b="1" i="1" dirty="0">
                        <a:latin typeface="Bahnschrift Condensed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2400" kern="1200" dirty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Times New Roman" panose="02020603050405020304" pitchFamily="18" charset="0"/>
                        </a:rPr>
                        <a:t>Mejorar la comprensión de lectura literal mediante estrategias que faciliten la identificación de información explícita en los textos.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2400" kern="1200" dirty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Times New Roman" panose="02020603050405020304" pitchFamily="18" charset="0"/>
                        </a:rPr>
                        <a:t>Desarrollar habilidades de inferencia para la interpretación de significados implícitos y relacionar ideas.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2400" kern="1200" dirty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Times New Roman" panose="02020603050405020304" pitchFamily="18" charset="0"/>
                        </a:rPr>
                        <a:t>Familiarizar a los estudiantes con la prueba Saber 11 para que manejen mejor el tiempo y la estructura de las preguntas.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2400" kern="1200" dirty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Times New Roman" panose="02020603050405020304" pitchFamily="18" charset="0"/>
                        </a:rPr>
                        <a:t>Aumentar la exposición al inglés escrito en contextos significativos para mejorar vocabulario y fluidez en la lectura.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2005998"/>
                  </a:ext>
                </a:extLst>
              </a:tr>
            </a:tbl>
          </a:graphicData>
        </a:graphic>
      </p:graphicFrame>
      <p:pic>
        <p:nvPicPr>
          <p:cNvPr id="7" name="Gráfico 6" descr="Flechas de cheurón con relleno sólido">
            <a:extLst>
              <a:ext uri="{FF2B5EF4-FFF2-40B4-BE49-F238E27FC236}">
                <a16:creationId xmlns:a16="http://schemas.microsoft.com/office/drawing/2014/main" id="{D94E07C9-80C0-4CA8-AC2A-242FCFBE2C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44733" y="827503"/>
            <a:ext cx="1657399" cy="7556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49713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865418" y="970401"/>
            <a:ext cx="5087389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3940232" y="970401"/>
            <a:ext cx="5087389" cy="53143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2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ALIADOS ESTRATÉGICOS</a:t>
            </a:r>
            <a:endParaRPr lang="es-ES" sz="32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graphicFrame>
        <p:nvGraphicFramePr>
          <p:cNvPr id="9" name="Marcador de contenido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23807386"/>
              </p:ext>
            </p:extLst>
          </p:nvPr>
        </p:nvGraphicFramePr>
        <p:xfrm>
          <a:off x="419101" y="1712316"/>
          <a:ext cx="8305798" cy="418461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22518">
                  <a:extLst>
                    <a:ext uri="{9D8B030D-6E8A-4147-A177-3AD203B41FA5}">
                      <a16:colId xmlns:a16="http://schemas.microsoft.com/office/drawing/2014/main" val="3265965190"/>
                    </a:ext>
                  </a:extLst>
                </a:gridCol>
                <a:gridCol w="1941838">
                  <a:extLst>
                    <a:ext uri="{9D8B030D-6E8A-4147-A177-3AD203B41FA5}">
                      <a16:colId xmlns:a16="http://schemas.microsoft.com/office/drawing/2014/main" val="3792102928"/>
                    </a:ext>
                  </a:extLst>
                </a:gridCol>
                <a:gridCol w="4141442">
                  <a:extLst>
                    <a:ext uri="{9D8B030D-6E8A-4147-A177-3AD203B41FA5}">
                      <a16:colId xmlns:a16="http://schemas.microsoft.com/office/drawing/2014/main" val="2850527983"/>
                    </a:ext>
                  </a:extLst>
                </a:gridCol>
              </a:tblGrid>
              <a:tr h="665411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ENTIDAD</a:t>
                      </a:r>
                      <a:endParaRPr lang="en-US" sz="20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ESTUDIANTES BENEFICIADOS</a:t>
                      </a:r>
                      <a:endParaRPr lang="en-US" sz="20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PROGRAMA</a:t>
                      </a:r>
                      <a:endParaRPr lang="en-US" sz="20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111998"/>
                  </a:ext>
                </a:extLst>
              </a:tr>
              <a:tr h="376102">
                <a:tc rowSpan="4"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latin typeface="Bahnschrift Condensed" panose="020B0502040204020203" pitchFamily="34" charset="0"/>
                        </a:rPr>
                        <a:t>COMFACA</a:t>
                      </a:r>
                      <a:r>
                        <a:rPr lang="es-ES" sz="2000" baseline="0" dirty="0">
                          <a:latin typeface="Bahnschrift Condensed" panose="020B0502040204020203" pitchFamily="34" charset="0"/>
                        </a:rPr>
                        <a:t> (Escuela de Formación Complementaria)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96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Música en Percusión 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1989334"/>
                  </a:ext>
                </a:extLst>
              </a:tr>
              <a:tr h="376102">
                <a:tc vMerge="1"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68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Lectura, Escritura y  Oralidad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7007887"/>
                  </a:ext>
                </a:extLst>
              </a:tr>
              <a:tr h="376102">
                <a:tc vMerge="1"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92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Fútbol</a:t>
                      </a:r>
                      <a:r>
                        <a:rPr lang="es-ES" sz="2000" baseline="0" dirty="0">
                          <a:latin typeface="Bahnschrift Condensed" panose="020B0502040204020203" pitchFamily="34" charset="0"/>
                        </a:rPr>
                        <a:t> Sala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2771610"/>
                  </a:ext>
                </a:extLst>
              </a:tr>
              <a:tr h="376102"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Danza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4996125"/>
                  </a:ext>
                </a:extLst>
              </a:tr>
              <a:tr h="405098"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latin typeface="Bahnschrift Condensed" panose="020B0502040204020203" pitchFamily="34" charset="0"/>
                        </a:rPr>
                        <a:t>COMFACA</a:t>
                      </a:r>
                      <a:endParaRPr lang="en-US" sz="2000" b="1" dirty="0"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500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Motivación Lectora a través del Juego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3252851"/>
                  </a:ext>
                </a:extLst>
              </a:tr>
              <a:tr h="376102"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latin typeface="Bahnschrift Condensed" panose="020B0502040204020203" pitchFamily="34" charset="0"/>
                        </a:rPr>
                        <a:t>COMFACA</a:t>
                      </a:r>
                      <a:r>
                        <a:rPr lang="es-ES" sz="2000" b="1" baseline="0" dirty="0">
                          <a:latin typeface="Bahnschrift Condensed" panose="020B0502040204020203" pitchFamily="34" charset="0"/>
                        </a:rPr>
                        <a:t> </a:t>
                      </a:r>
                      <a:endParaRPr lang="en-US" sz="2000" b="1" dirty="0"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100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Atención Integral a la Primera Infancia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0511179"/>
                  </a:ext>
                </a:extLst>
              </a:tr>
              <a:tr h="607550">
                <a:tc rowSpan="2">
                  <a:txBody>
                    <a:bodyPr/>
                    <a:lstStyle/>
                    <a:p>
                      <a:pPr algn="ctr"/>
                      <a:endParaRPr lang="es-ES" sz="2000" b="1" dirty="0">
                        <a:latin typeface="Bahnschrift Condensed" panose="020B0502040204020203" pitchFamily="34" charset="0"/>
                      </a:endParaRPr>
                    </a:p>
                    <a:p>
                      <a:pPr algn="ctr"/>
                      <a:r>
                        <a:rPr lang="es-ES" sz="2000" b="1" dirty="0">
                          <a:latin typeface="Bahnschrift Condensed" panose="020B0502040204020203" pitchFamily="34" charset="0"/>
                        </a:rPr>
                        <a:t>SENA</a:t>
                      </a:r>
                      <a:endParaRPr lang="en-US" sz="2000" b="1" dirty="0"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25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Técnico en Emprendimiento y Fomento Empresarial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1222991"/>
                  </a:ext>
                </a:extLst>
              </a:tr>
              <a:tr h="378559">
                <a:tc vMerge="1"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21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Técnico</a:t>
                      </a:r>
                      <a:r>
                        <a:rPr lang="es-ES" sz="2000" baseline="0" dirty="0">
                          <a:latin typeface="Bahnschrift Condensed" panose="020B0502040204020203" pitchFamily="34" charset="0"/>
                        </a:rPr>
                        <a:t> en Elaboración de Audiovisuales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4499307"/>
                  </a:ext>
                </a:extLst>
              </a:tr>
            </a:tbl>
          </a:graphicData>
        </a:graphic>
      </p:graphicFrame>
      <p:pic>
        <p:nvPicPr>
          <p:cNvPr id="6" name="Gráfico 5" descr="Flechas de cheurón con relleno sólido">
            <a:extLst>
              <a:ext uri="{FF2B5EF4-FFF2-40B4-BE49-F238E27FC236}">
                <a16:creationId xmlns:a16="http://schemas.microsoft.com/office/drawing/2014/main" id="{5A26C47B-5472-4650-8490-143672060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59622" y="858281"/>
            <a:ext cx="1657399" cy="7556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99648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906981" y="1135064"/>
            <a:ext cx="4946073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4191077" y="1135064"/>
            <a:ext cx="4377880" cy="469880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28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ALIADOS ESTRATÉGICOS</a:t>
            </a:r>
            <a:endParaRPr lang="es-ES" sz="28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graphicFrame>
        <p:nvGraphicFramePr>
          <p:cNvPr id="8" name="Marcador de contenido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77609402"/>
              </p:ext>
            </p:extLst>
          </p:nvPr>
        </p:nvGraphicFramePr>
        <p:xfrm>
          <a:off x="797127" y="1902070"/>
          <a:ext cx="7950199" cy="396529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39735">
                  <a:extLst>
                    <a:ext uri="{9D8B030D-6E8A-4147-A177-3AD203B41FA5}">
                      <a16:colId xmlns:a16="http://schemas.microsoft.com/office/drawing/2014/main" val="3265965190"/>
                    </a:ext>
                  </a:extLst>
                </a:gridCol>
                <a:gridCol w="5610464">
                  <a:extLst>
                    <a:ext uri="{9D8B030D-6E8A-4147-A177-3AD203B41FA5}">
                      <a16:colId xmlns:a16="http://schemas.microsoft.com/office/drawing/2014/main" val="2850527983"/>
                    </a:ext>
                  </a:extLst>
                </a:gridCol>
              </a:tblGrid>
              <a:tr h="36422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ENTIDAD</a:t>
                      </a:r>
                      <a:endParaRPr lang="en-US" sz="20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MODALIDAD</a:t>
                      </a:r>
                      <a:endParaRPr lang="en-US" sz="20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111998"/>
                  </a:ext>
                </a:extLst>
              </a:tr>
              <a:tr h="397204">
                <a:tc rowSpan="2"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Uniamazonia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Pasantes</a:t>
                      </a:r>
                      <a:r>
                        <a:rPr lang="es-ES" sz="2000" baseline="0" dirty="0"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(Psicología y artística)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9838035"/>
                  </a:ext>
                </a:extLst>
              </a:tr>
              <a:tr h="340468">
                <a:tc v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Formación Docente (Inclusión</a:t>
                      </a:r>
                      <a:r>
                        <a:rPr lang="es-ES" sz="2000" baseline="0" dirty="0">
                          <a:latin typeface="Bahnschrift Condensed" panose="020B0502040204020203" pitchFamily="34" charset="0"/>
                        </a:rPr>
                        <a:t> Primera Infancia)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1241587"/>
                  </a:ext>
                </a:extLst>
              </a:tr>
              <a:tr h="33074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UNAD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Pasantes (Primera</a:t>
                      </a:r>
                      <a:r>
                        <a:rPr lang="es-ES" sz="2000" baseline="0" dirty="0">
                          <a:latin typeface="Bahnschrift Condensed" panose="020B0502040204020203" pitchFamily="34" charset="0"/>
                        </a:rPr>
                        <a:t> infancia, inglés, </a:t>
                      </a:r>
                      <a:r>
                        <a:rPr lang="es-ES" sz="2000" baseline="0" dirty="0" err="1">
                          <a:latin typeface="Bahnschrift Condensed" panose="020B0502040204020203" pitchFamily="34" charset="0"/>
                        </a:rPr>
                        <a:t>etnoeducación</a:t>
                      </a:r>
                      <a:r>
                        <a:rPr lang="es-ES" sz="2000" baseline="0" dirty="0">
                          <a:latin typeface="Bahnschrift Condensed" panose="020B0502040204020203" pitchFamily="34" charset="0"/>
                        </a:rPr>
                        <a:t>)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6347109"/>
                  </a:ext>
                </a:extLst>
              </a:tr>
              <a:tr h="306746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SENA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Etapa Lectiva (Primera Infancia)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3315254"/>
                  </a:ext>
                </a:extLst>
              </a:tr>
              <a:tr h="321661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MEN - EAFIT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Centro de interés (La vida de los Pájaros)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1769159"/>
                  </a:ext>
                </a:extLst>
              </a:tr>
              <a:tr h="346305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Min TIC´S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Formación Docente (Colombia</a:t>
                      </a:r>
                      <a:r>
                        <a:rPr lang="es-ES" sz="2000" baseline="0" dirty="0">
                          <a:latin typeface="Bahnschrift Condensed" panose="020B0502040204020203" pitchFamily="34" charset="0"/>
                        </a:rPr>
                        <a:t> Programa)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4447416"/>
                  </a:ext>
                </a:extLst>
              </a:tr>
              <a:tr h="342098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Min Cultura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Proyecto semana de Liderazgo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7291994"/>
                  </a:ext>
                </a:extLst>
              </a:tr>
              <a:tr h="397204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MEN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Formación continua</a:t>
                      </a:r>
                      <a:r>
                        <a:rPr lang="es-ES" sz="2000" baseline="0" dirty="0">
                          <a:latin typeface="Bahnschrift Condensed" panose="020B0502040204020203" pitchFamily="34" charset="0"/>
                        </a:rPr>
                        <a:t> docentes - directivos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12206"/>
                  </a:ext>
                </a:extLst>
              </a:tr>
              <a:tr h="39720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MEN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Dotación centro interés Programación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9788897"/>
                  </a:ext>
                </a:extLst>
              </a:tr>
            </a:tbl>
          </a:graphicData>
        </a:graphic>
      </p:graphicFrame>
      <p:pic>
        <p:nvPicPr>
          <p:cNvPr id="6" name="Gráfico 5" descr="Flechas de cheurón con relleno sólido">
            <a:extLst>
              <a:ext uri="{FF2B5EF4-FFF2-40B4-BE49-F238E27FC236}">
                <a16:creationId xmlns:a16="http://schemas.microsoft.com/office/drawing/2014/main" id="{164A3FF7-33B6-415A-AD46-C823C8340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59622" y="911432"/>
            <a:ext cx="1657399" cy="8430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28307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906981" y="1186927"/>
            <a:ext cx="4946073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4191077" y="1186927"/>
            <a:ext cx="4377880" cy="53143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2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ALIADOS ESTRATÉGICOS</a:t>
            </a:r>
            <a:endParaRPr lang="es-ES" sz="32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graphicFrame>
        <p:nvGraphicFramePr>
          <p:cNvPr id="8" name="Marcador de contenido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74073240"/>
              </p:ext>
            </p:extLst>
          </p:nvPr>
        </p:nvGraphicFramePr>
        <p:xfrm>
          <a:off x="738762" y="2404650"/>
          <a:ext cx="7950199" cy="2377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39735">
                  <a:extLst>
                    <a:ext uri="{9D8B030D-6E8A-4147-A177-3AD203B41FA5}">
                      <a16:colId xmlns:a16="http://schemas.microsoft.com/office/drawing/2014/main" val="3265965190"/>
                    </a:ext>
                  </a:extLst>
                </a:gridCol>
                <a:gridCol w="5610464">
                  <a:extLst>
                    <a:ext uri="{9D8B030D-6E8A-4147-A177-3AD203B41FA5}">
                      <a16:colId xmlns:a16="http://schemas.microsoft.com/office/drawing/2014/main" val="2850527983"/>
                    </a:ext>
                  </a:extLst>
                </a:gridCol>
              </a:tblGrid>
              <a:tr h="36422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ENTIDAD</a:t>
                      </a:r>
                      <a:endParaRPr lang="en-US" sz="20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MODALIDAD</a:t>
                      </a:r>
                      <a:endParaRPr lang="en-US" sz="20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111998"/>
                  </a:ext>
                </a:extLst>
              </a:tr>
              <a:tr h="33074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Min Deportes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2000" kern="1200" dirty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Capacitación Docente “</a:t>
                      </a:r>
                      <a:r>
                        <a:rPr lang="es-ES" sz="2000" kern="1200" dirty="0" err="1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Mandalavida</a:t>
                      </a:r>
                      <a:r>
                        <a:rPr lang="es-ES" sz="2000" kern="1200" dirty="0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”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6347109"/>
                  </a:ext>
                </a:extLst>
              </a:tr>
              <a:tr h="306746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Fundación </a:t>
                      </a:r>
                      <a:r>
                        <a:rPr lang="es-ES" sz="2000" kern="1200" dirty="0" err="1">
                          <a:solidFill>
                            <a:schemeClr val="dk1"/>
                          </a:solidFill>
                          <a:effectLst/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Aeiotutu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Participación Estrategia Somos del CER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3315254"/>
                  </a:ext>
                </a:extLst>
              </a:tr>
              <a:tr h="32166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SEM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err="1">
                          <a:latin typeface="Bahnschrift Condensed" panose="020B0502040204020203" pitchFamily="34" charset="0"/>
                        </a:rPr>
                        <a:t>Colectivo</a:t>
                      </a:r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en-US" sz="2000" dirty="0" err="1">
                          <a:latin typeface="Bahnschrift Condensed" panose="020B0502040204020203" pitchFamily="34" charset="0"/>
                        </a:rPr>
                        <a:t>pedagógico</a:t>
                      </a:r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 ETC </a:t>
                      </a:r>
                      <a:r>
                        <a:rPr lang="en-US" sz="2000" dirty="0" err="1">
                          <a:latin typeface="Bahnschrift Condensed" panose="020B0502040204020203" pitchFamily="34" charset="0"/>
                        </a:rPr>
                        <a:t>primera</a:t>
                      </a:r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 infancia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1769159"/>
                  </a:ext>
                </a:extLst>
              </a:tr>
              <a:tr h="34630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COMFACA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err="1">
                          <a:latin typeface="Bahnschrift Condensed" panose="020B0502040204020203" pitchFamily="34" charset="0"/>
                        </a:rPr>
                        <a:t>Dotación</a:t>
                      </a:r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en-US" sz="2000" dirty="0" err="1">
                          <a:latin typeface="Bahnschrift Condensed" panose="020B0502040204020203" pitchFamily="34" charset="0"/>
                        </a:rPr>
                        <a:t>Implementación</a:t>
                      </a:r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en-US" sz="2000" dirty="0" err="1">
                          <a:latin typeface="Bahnschrift Condensed" panose="020B0502040204020203" pitchFamily="34" charset="0"/>
                        </a:rPr>
                        <a:t>Deportiva</a:t>
                      </a:r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 y </a:t>
                      </a:r>
                      <a:r>
                        <a:rPr lang="en-US" sz="2000" dirty="0" err="1">
                          <a:latin typeface="Bahnschrift Condensed" panose="020B0502040204020203" pitchFamily="34" charset="0"/>
                        </a:rPr>
                        <a:t>otros</a:t>
                      </a:r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4447416"/>
                  </a:ext>
                </a:extLst>
              </a:tr>
              <a:tr h="34209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OIM – ONU-HÁBITAT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Mejoramiento planta física y dotación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7291994"/>
                  </a:ext>
                </a:extLst>
              </a:tr>
            </a:tbl>
          </a:graphicData>
        </a:graphic>
      </p:graphicFrame>
      <p:pic>
        <p:nvPicPr>
          <p:cNvPr id="6" name="Gráfico 5" descr="Flechas de cheurón con relleno sólido">
            <a:extLst>
              <a:ext uri="{FF2B5EF4-FFF2-40B4-BE49-F238E27FC236}">
                <a16:creationId xmlns:a16="http://schemas.microsoft.com/office/drawing/2014/main" id="{5AB1AB77-3524-4194-8299-97A77727D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59622" y="935766"/>
            <a:ext cx="1657399" cy="9722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51569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4162136" y="1166690"/>
            <a:ext cx="4715857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4162136" y="1166690"/>
            <a:ext cx="4782359" cy="469880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28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LOGROS INSTITUCIONALES</a:t>
            </a:r>
            <a:endParaRPr lang="es-ES" sz="28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graphicFrame>
        <p:nvGraphicFramePr>
          <p:cNvPr id="9" name="Marcador de contenido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20361137"/>
              </p:ext>
            </p:extLst>
          </p:nvPr>
        </p:nvGraphicFramePr>
        <p:xfrm>
          <a:off x="994410" y="2090219"/>
          <a:ext cx="7155180" cy="320871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57980">
                  <a:extLst>
                    <a:ext uri="{9D8B030D-6E8A-4147-A177-3AD203B41FA5}">
                      <a16:colId xmlns:a16="http://schemas.microsoft.com/office/drawing/2014/main" val="3265965190"/>
                    </a:ext>
                  </a:extLst>
                </a:gridCol>
                <a:gridCol w="2997200">
                  <a:extLst>
                    <a:ext uri="{9D8B030D-6E8A-4147-A177-3AD203B41FA5}">
                      <a16:colId xmlns:a16="http://schemas.microsoft.com/office/drawing/2014/main" val="2850527983"/>
                    </a:ext>
                  </a:extLst>
                </a:gridCol>
              </a:tblGrid>
              <a:tr h="386815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PARTICIPACIÓN</a:t>
                      </a:r>
                      <a:endParaRPr lang="en-US" sz="20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solidFill>
                            <a:schemeClr val="bg1"/>
                          </a:solidFill>
                          <a:latin typeface="Bahnschrift Condensed" panose="020B0502040204020203" pitchFamily="34" charset="0"/>
                        </a:rPr>
                        <a:t>ENTIDAD</a:t>
                      </a:r>
                      <a:endParaRPr lang="en-US" sz="2000" dirty="0">
                        <a:solidFill>
                          <a:schemeClr val="bg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111998"/>
                  </a:ext>
                </a:extLst>
              </a:tr>
              <a:tr h="386815">
                <a:tc>
                  <a:txBody>
                    <a:bodyPr/>
                    <a:lstStyle/>
                    <a:p>
                      <a:pPr algn="l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Concurso Cuento del Agua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SERVAF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9838035"/>
                  </a:ext>
                </a:extLst>
              </a:tr>
              <a:tr h="386815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Semana de Liderazgo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Bahnschrift Condensed" panose="020B0502040204020203" pitchFamily="34" charset="0"/>
                        </a:rPr>
                        <a:t>Institucional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6347109"/>
                  </a:ext>
                </a:extLst>
              </a:tr>
              <a:tr h="386815">
                <a:tc>
                  <a:txBody>
                    <a:bodyPr/>
                    <a:lstStyle/>
                    <a:p>
                      <a:pPr algn="l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4ta</a:t>
                      </a:r>
                      <a:r>
                        <a:rPr lang="es-ES" sz="2000" baseline="0" dirty="0">
                          <a:latin typeface="Bahnschrift Condensed" panose="020B0502040204020203" pitchFamily="34" charset="0"/>
                        </a:rPr>
                        <a:t> Versión “Libro Voces de Esperanza”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Institucional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3315254"/>
                  </a:ext>
                </a:extLst>
              </a:tr>
              <a:tr h="386815">
                <a:tc>
                  <a:txBody>
                    <a:bodyPr/>
                    <a:lstStyle/>
                    <a:p>
                      <a:pPr algn="l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Olimpiadas Matemáticas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I.E Ciudadela Siglo XXI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069512"/>
                  </a:ext>
                </a:extLst>
              </a:tr>
              <a:tr h="386815">
                <a:tc>
                  <a:txBody>
                    <a:bodyPr/>
                    <a:lstStyle/>
                    <a:p>
                      <a:pPr algn="l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Intercolegiados</a:t>
                      </a:r>
                      <a:r>
                        <a:rPr lang="es-ES" sz="2000" baseline="0" dirty="0">
                          <a:latin typeface="Bahnschrift Condensed" panose="020B0502040204020203" pitchFamily="34" charset="0"/>
                        </a:rPr>
                        <a:t> 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INDER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6308736"/>
                  </a:ext>
                </a:extLst>
              </a:tr>
              <a:tr h="415637">
                <a:tc>
                  <a:txBody>
                    <a:bodyPr/>
                    <a:lstStyle/>
                    <a:p>
                      <a:pPr algn="l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Exposición Pintura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Bahnschrift Condensed" panose="020B0502040204020203" pitchFamily="34" charset="0"/>
                        </a:rPr>
                        <a:t>Banco de la República</a:t>
                      </a:r>
                      <a:endParaRPr lang="en-US" sz="2000" dirty="0">
                        <a:latin typeface="Bahnschrift Condensed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470084"/>
                  </a:ext>
                </a:extLst>
              </a:tr>
              <a:tr h="415637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Bahnschrift Condensed" panose="020B0502040204020203" pitchFamily="34" charset="0"/>
                        </a:rPr>
                        <a:t>Visita</a:t>
                      </a:r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 Agua Bonita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Bahnschrift Condensed" panose="020B0502040204020203" pitchFamily="34" charset="0"/>
                        </a:rPr>
                        <a:t>Programa</a:t>
                      </a:r>
                      <a:r>
                        <a:rPr lang="en-US" sz="2000" dirty="0">
                          <a:latin typeface="Bahnschrift Condensed" panose="020B0502040204020203" pitchFamily="34" charset="0"/>
                        </a:rPr>
                        <a:t> GIZ (Paz)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611617"/>
                  </a:ext>
                </a:extLst>
              </a:tr>
            </a:tbl>
          </a:graphicData>
        </a:graphic>
      </p:graphicFrame>
      <p:pic>
        <p:nvPicPr>
          <p:cNvPr id="6" name="Gráfico 5" descr="Flechas de cheurón con relleno sólido">
            <a:extLst>
              <a:ext uri="{FF2B5EF4-FFF2-40B4-BE49-F238E27FC236}">
                <a16:creationId xmlns:a16="http://schemas.microsoft.com/office/drawing/2014/main" id="{ED66DA3A-33CD-4731-B1A4-7A8C8708C6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28799" y="911431"/>
            <a:ext cx="1657399" cy="9519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48952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5323C33-701D-4F05-8209-00591C5FF6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543" y="1487432"/>
            <a:ext cx="3006545" cy="20035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14C53082-1B4B-46A2-B75C-252B5BD081F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543" y="3958294"/>
            <a:ext cx="2895013" cy="19292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26D19D5-F49D-4BD5-8405-C4E26D80DEE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652" y="1487432"/>
            <a:ext cx="3102753" cy="20676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520E8A0-7BEF-47E7-891F-CEF5CFA9F25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601" y="3779997"/>
            <a:ext cx="2506713" cy="18766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3CD0483-8B97-4F64-B402-D41F353D1F3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35" y="3779997"/>
            <a:ext cx="2603968" cy="18766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B93BFA2F-ADD2-4EDD-9C93-DE58A0F882DF}"/>
              </a:ext>
            </a:extLst>
          </p:cNvPr>
          <p:cNvSpPr/>
          <p:nvPr/>
        </p:nvSpPr>
        <p:spPr>
          <a:xfrm>
            <a:off x="3900056" y="970401"/>
            <a:ext cx="4980762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Bahnschrift Condensed" panose="020B0502040204020203" pitchFamily="34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80656DC-8E8E-41E9-A80A-C662B9B50DA5}"/>
              </a:ext>
            </a:extLst>
          </p:cNvPr>
          <p:cNvSpPr/>
          <p:nvPr/>
        </p:nvSpPr>
        <p:spPr>
          <a:xfrm>
            <a:off x="4250668" y="970401"/>
            <a:ext cx="4708740" cy="53143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1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Evidencia Fotográfica</a:t>
            </a:r>
            <a:endParaRPr lang="es-ES" sz="3200" b="1" dirty="0">
              <a:ln w="0">
                <a:noFill/>
              </a:ln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11" name="Gráfico 10" descr="Flechas de cheurón con relleno sólido">
            <a:extLst>
              <a:ext uri="{FF2B5EF4-FFF2-40B4-BE49-F238E27FC236}">
                <a16:creationId xmlns:a16="http://schemas.microsoft.com/office/drawing/2014/main" id="{2FE0D80C-F061-4403-9133-7A3E03AC12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2405127" y="935674"/>
            <a:ext cx="1191802" cy="5314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48863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38DE941-7615-4FDC-90FE-0927F2FF22B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896" y="4285355"/>
            <a:ext cx="2915149" cy="19426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EBAE2F5-87EF-4B87-8199-904DDC796B9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93" y="2206023"/>
            <a:ext cx="2117337" cy="28231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5CD05E9-D797-4166-92D1-A9AB7BDCEBC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896" y="1867284"/>
            <a:ext cx="2915149" cy="19426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AF5402D9-5DF7-4865-8980-DBC8138B78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511" y="2820559"/>
            <a:ext cx="2915149" cy="2208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6E76B461-7B36-400D-83AA-41C9E9E0570B}"/>
              </a:ext>
            </a:extLst>
          </p:cNvPr>
          <p:cNvSpPr/>
          <p:nvPr/>
        </p:nvSpPr>
        <p:spPr>
          <a:xfrm>
            <a:off x="3860901" y="1012227"/>
            <a:ext cx="4980762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Bahnschrift Condensed" panose="020B0502040204020203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03E6BF5-49E5-4EC3-BE7D-FC921C0AA5E2}"/>
              </a:ext>
            </a:extLst>
          </p:cNvPr>
          <p:cNvSpPr/>
          <p:nvPr/>
        </p:nvSpPr>
        <p:spPr>
          <a:xfrm>
            <a:off x="4037920" y="1012227"/>
            <a:ext cx="4708740" cy="53143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1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Evidencia Fotográfica</a:t>
            </a:r>
            <a:endParaRPr lang="es-ES" sz="3200" b="1" dirty="0">
              <a:ln w="0">
                <a:noFill/>
              </a:ln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9" name="Gráfico 8" descr="Flechas de cheurón con relleno sólido">
            <a:extLst>
              <a:ext uri="{FF2B5EF4-FFF2-40B4-BE49-F238E27FC236}">
                <a16:creationId xmlns:a16="http://schemas.microsoft.com/office/drawing/2014/main" id="{9445D40A-3E71-4BDE-B856-71CCE99173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828799" y="911431"/>
            <a:ext cx="1657399" cy="9519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2676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900056" y="970401"/>
            <a:ext cx="4980762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4250668" y="970401"/>
            <a:ext cx="4708740" cy="53143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1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Evidencia Fotográfica</a:t>
            </a:r>
            <a:endParaRPr lang="es-ES" sz="32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71500" y="4945344"/>
            <a:ext cx="3679167" cy="346770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r>
              <a:rPr lang="es-ES" sz="2000" i="1" dirty="0">
                <a:latin typeface="Arial Narrow" panose="020B0606020202030204" pitchFamily="34" charset="0"/>
              </a:rPr>
              <a:t>Final </a:t>
            </a:r>
            <a:r>
              <a:rPr lang="es-ES" sz="2000" i="1" dirty="0" err="1">
                <a:latin typeface="Arial Narrow" panose="020B0606020202030204" pitchFamily="34" charset="0"/>
              </a:rPr>
              <a:t>Spelling</a:t>
            </a:r>
            <a:r>
              <a:rPr lang="es-ES" sz="2000" i="1" dirty="0">
                <a:latin typeface="Arial Narrow" panose="020B0606020202030204" pitchFamily="34" charset="0"/>
              </a:rPr>
              <a:t> </a:t>
            </a:r>
            <a:r>
              <a:rPr lang="es-ES" sz="2000" i="1" dirty="0" err="1">
                <a:latin typeface="Arial Narrow" panose="020B0606020202030204" pitchFamily="34" charset="0"/>
              </a:rPr>
              <a:t>Bee</a:t>
            </a:r>
            <a:r>
              <a:rPr lang="es-ES" sz="2000" i="1" dirty="0">
                <a:latin typeface="Arial Narrow" panose="020B0606020202030204" pitchFamily="34" charset="0"/>
              </a:rPr>
              <a:t> </a:t>
            </a:r>
            <a:r>
              <a:rPr lang="es-ES" sz="2000" i="1" dirty="0" err="1">
                <a:latin typeface="Arial Narrow" panose="020B0606020202030204" pitchFamily="34" charset="0"/>
              </a:rPr>
              <a:t>Contest</a:t>
            </a:r>
            <a:endParaRPr lang="es-ES" sz="2000" b="1" i="1" dirty="0">
              <a:ln w="0">
                <a:noFill/>
              </a:ln>
              <a:solidFill>
                <a:srgbClr val="0066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700" y="4904722"/>
            <a:ext cx="431800" cy="431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A1DCA5F-ED94-4288-BF1B-BA6A511CCD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1802307"/>
            <a:ext cx="3825074" cy="28712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22E52E4-D986-4D4E-AE22-FA20904108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271" y="2235200"/>
            <a:ext cx="4146464" cy="31098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2CCFA6F7-954B-44B3-B648-B85F4FB0C351}"/>
              </a:ext>
            </a:extLst>
          </p:cNvPr>
          <p:cNvSpPr/>
          <p:nvPr/>
        </p:nvSpPr>
        <p:spPr>
          <a:xfrm>
            <a:off x="5280241" y="1598145"/>
            <a:ext cx="3679167" cy="408325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r>
              <a:rPr lang="es-ES" sz="2400" b="1" i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Núcleo de Comunicaciones</a:t>
            </a:r>
            <a:endParaRPr lang="es-ES" sz="2400" b="1" i="1" dirty="0">
              <a:ln w="0">
                <a:noFill/>
              </a:ln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2F5B6370-57A6-47EF-8DD7-95C3D30125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0" y="5453824"/>
            <a:ext cx="431800" cy="431800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2588D91F-6C5E-4376-B012-89ECD65977C4}"/>
              </a:ext>
            </a:extLst>
          </p:cNvPr>
          <p:cNvSpPr/>
          <p:nvPr/>
        </p:nvSpPr>
        <p:spPr>
          <a:xfrm>
            <a:off x="5075767" y="5496339"/>
            <a:ext cx="3679167" cy="65454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r>
              <a:rPr lang="es-ES" sz="2000" i="1" dirty="0">
                <a:latin typeface="Arial Narrow" panose="020B0606020202030204" pitchFamily="34" charset="0"/>
              </a:rPr>
              <a:t>Lanzamiento 4ta versión del libro “Voces de esperanza”</a:t>
            </a:r>
            <a:endParaRPr lang="es-ES" sz="2000" b="1" i="1" dirty="0">
              <a:ln w="0">
                <a:noFill/>
              </a:ln>
              <a:solidFill>
                <a:srgbClr val="0066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2" name="Gráfico 11" descr="Flechas de cheurón con relleno sólido">
            <a:extLst>
              <a:ext uri="{FF2B5EF4-FFF2-40B4-BE49-F238E27FC236}">
                <a16:creationId xmlns:a16="http://schemas.microsoft.com/office/drawing/2014/main" id="{A9561C41-63D3-488B-80CB-9E74C80CC4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828799" y="911431"/>
            <a:ext cx="1657399" cy="9519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42788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4166061" y="970401"/>
            <a:ext cx="4686993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4356100" y="970401"/>
            <a:ext cx="4496955" cy="53143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1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Evidencia Fotográfica</a:t>
            </a:r>
            <a:endParaRPr lang="es-ES" sz="3200" b="1" dirty="0">
              <a:ln w="0">
                <a:noFill/>
              </a:ln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90549" y="5053542"/>
            <a:ext cx="3765551" cy="315992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r>
              <a:rPr lang="es-ES" i="1" dirty="0">
                <a:latin typeface="Arial Narrow" panose="020B0606020202030204" pitchFamily="34" charset="0"/>
              </a:rPr>
              <a:t>Feria del Emprendimiento</a:t>
            </a:r>
            <a:endParaRPr lang="es-ES" b="1" i="1" dirty="0">
              <a:ln w="0">
                <a:noFill/>
              </a:ln>
              <a:solidFill>
                <a:srgbClr val="0066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749" y="5012920"/>
            <a:ext cx="431800" cy="431800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5201650" y="5706754"/>
            <a:ext cx="3765551" cy="315992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r>
              <a:rPr lang="es-ES" i="1" dirty="0">
                <a:latin typeface="Arial Narrow" panose="020B0606020202030204" pitchFamily="34" charset="0"/>
              </a:rPr>
              <a:t>Feria de </a:t>
            </a:r>
            <a:r>
              <a:rPr lang="es-ES" i="1" dirty="0" err="1">
                <a:latin typeface="Arial Narrow" panose="020B0606020202030204" pitchFamily="34" charset="0"/>
              </a:rPr>
              <a:t>Stem</a:t>
            </a:r>
            <a:endParaRPr lang="es-ES" b="1" i="1" dirty="0">
              <a:ln w="0">
                <a:noFill/>
              </a:ln>
              <a:solidFill>
                <a:srgbClr val="0066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9850" y="5666132"/>
            <a:ext cx="431800" cy="431800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47DB68C5-0193-461D-ABD2-CA82AA2153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78A5C36-BE58-4107-8D3A-D1BE7A4A3D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01" y="1845080"/>
            <a:ext cx="4055999" cy="29724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51F70D7-756E-4711-8EE2-EAB0481B3D9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559" y="1623357"/>
            <a:ext cx="3127373" cy="393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Gráfico 11" descr="Flechas de cheurón con relleno sólido">
            <a:extLst>
              <a:ext uri="{FF2B5EF4-FFF2-40B4-BE49-F238E27FC236}">
                <a16:creationId xmlns:a16="http://schemas.microsoft.com/office/drawing/2014/main" id="{3FD89DFE-83B4-4F7A-AAB7-B8B369F8D7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085650" y="767595"/>
            <a:ext cx="1657399" cy="9519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50617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93803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4166061" y="970401"/>
            <a:ext cx="4686993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4356100" y="970401"/>
            <a:ext cx="4496955" cy="53143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1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Evidencia Fotográfica</a:t>
            </a:r>
            <a:endParaRPr lang="es-ES" sz="32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322679" y="5335337"/>
            <a:ext cx="5088395" cy="3467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2000" dirty="0">
                <a:latin typeface="Bahnschrift Condensed" panose="020B0502040204020203" pitchFamily="34" charset="0"/>
              </a:rPr>
              <a:t> Atención a primaria infancia (Creando sueño - </a:t>
            </a:r>
            <a:r>
              <a:rPr lang="es-ES" sz="2000" dirty="0" err="1">
                <a:latin typeface="Bahnschrift Condensed" panose="020B0502040204020203" pitchFamily="34" charset="0"/>
              </a:rPr>
              <a:t>Foniñez</a:t>
            </a:r>
            <a:r>
              <a:rPr lang="es-ES" sz="2000" dirty="0">
                <a:latin typeface="Bahnschrift Condensed" panose="020B0502040204020203" pitchFamily="34" charset="0"/>
              </a:rPr>
              <a:t>) </a:t>
            </a:r>
            <a:endParaRPr lang="es-ES" sz="2000" b="1" dirty="0">
              <a:ln w="0">
                <a:noFill/>
              </a:ln>
              <a:solidFill>
                <a:srgbClr val="0066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E44C60E-041C-4F71-A9B2-C3EF4E7F09D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512" y="1938227"/>
            <a:ext cx="2716948" cy="32303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4DCCF4F-858A-4359-845F-A7B2B619F8C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007" y="1976480"/>
            <a:ext cx="4205099" cy="31538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Gráfico 8" descr="Flechas de cheurón con relleno sólido">
            <a:extLst>
              <a:ext uri="{FF2B5EF4-FFF2-40B4-BE49-F238E27FC236}">
                <a16:creationId xmlns:a16="http://schemas.microsoft.com/office/drawing/2014/main" id="{6A0412FD-327A-4AC8-BC79-72F6793F26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859622" y="761908"/>
            <a:ext cx="1657399" cy="7556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76789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4166061" y="970401"/>
            <a:ext cx="4686993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4356100" y="970401"/>
            <a:ext cx="4496955" cy="53143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1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Evidencia Fotográfica</a:t>
            </a:r>
            <a:endParaRPr lang="es-ES" sz="3200" b="1" dirty="0">
              <a:ln w="0">
                <a:noFill/>
              </a:ln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90549" y="5053542"/>
            <a:ext cx="3765551" cy="315992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r>
              <a:rPr lang="es-ES" i="1" dirty="0">
                <a:latin typeface="Bahnschrift Condensed" panose="020B0502040204020203" pitchFamily="34" charset="0"/>
              </a:rPr>
              <a:t>Capacitación Docente </a:t>
            </a:r>
            <a:r>
              <a:rPr lang="es-ES" i="1" dirty="0" err="1">
                <a:latin typeface="Bahnschrift Condensed" panose="020B0502040204020203" pitchFamily="34" charset="0"/>
              </a:rPr>
              <a:t>Mandalavida</a:t>
            </a:r>
            <a:endParaRPr lang="es-ES" b="1" i="1" dirty="0">
              <a:ln w="0">
                <a:noFill/>
              </a:ln>
              <a:solidFill>
                <a:srgbClr val="0066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749" y="5012920"/>
            <a:ext cx="431800" cy="431800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5201650" y="5706754"/>
            <a:ext cx="3765551" cy="592991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r>
              <a:rPr lang="es-ES" sz="1800" dirty="0">
                <a:effectLst/>
                <a:latin typeface="Bahnschrift Condensed" panose="020B0502040204020203" pitchFamily="34" charset="0"/>
                <a:ea typeface="Aptos"/>
                <a:cs typeface="Times New Roman" panose="02020603050405020304" pitchFamily="18" charset="0"/>
              </a:rPr>
              <a:t> Estrategia SOMOS del CER (Biblioteca La Gloria – Fundación </a:t>
            </a:r>
            <a:r>
              <a:rPr lang="es-ES" sz="1800" dirty="0" err="1">
                <a:effectLst/>
                <a:latin typeface="Bahnschrift Condensed" panose="020B0502040204020203" pitchFamily="34" charset="0"/>
                <a:ea typeface="Aptos"/>
                <a:cs typeface="Times New Roman" panose="02020603050405020304" pitchFamily="18" charset="0"/>
              </a:rPr>
              <a:t>Aeiotutu</a:t>
            </a:r>
            <a:r>
              <a:rPr lang="es-ES" sz="1800" dirty="0">
                <a:effectLst/>
                <a:latin typeface="Bahnschrift Condensed" panose="020B0502040204020203" pitchFamily="34" charset="0"/>
                <a:ea typeface="Aptos"/>
                <a:cs typeface="Times New Roman" panose="02020603050405020304" pitchFamily="18" charset="0"/>
              </a:rPr>
              <a:t>) </a:t>
            </a:r>
            <a:endParaRPr lang="es-ES" sz="1800" b="1" i="1" dirty="0">
              <a:ln w="0">
                <a:noFill/>
              </a:ln>
              <a:solidFill>
                <a:srgbClr val="0066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9850" y="5666132"/>
            <a:ext cx="431800" cy="4318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7EECD8D-17BD-410D-BC22-5DD74A23A83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74649" y="1998133"/>
            <a:ext cx="3765552" cy="28264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9DA5E7C-B7A3-48A4-AF03-3A1208870D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5765" y="2017140"/>
            <a:ext cx="3747595" cy="34980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Gráfico 12" descr="Flechas de cheurón con relleno sólido">
            <a:extLst>
              <a:ext uri="{FF2B5EF4-FFF2-40B4-BE49-F238E27FC236}">
                <a16:creationId xmlns:a16="http://schemas.microsoft.com/office/drawing/2014/main" id="{2C5905F1-6BB1-4A53-B792-12EA511D47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879458" y="891629"/>
            <a:ext cx="1657399" cy="7625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37879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4189615" y="970401"/>
            <a:ext cx="4763192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4089862" y="970401"/>
            <a:ext cx="4862945" cy="53143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1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Evidencia Fotográfica</a:t>
            </a:r>
            <a:endParaRPr lang="es-ES" sz="3200" b="1" dirty="0">
              <a:ln w="0">
                <a:noFill/>
              </a:ln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AF92BA0-8CA6-412F-B4DB-575D213D0B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058888"/>
            <a:ext cx="2932130" cy="21990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55A2A57-8517-4283-8375-5576E5A6AD7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856" y="2145262"/>
            <a:ext cx="3092227" cy="2042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Flechas de cheurón con relleno sólido">
            <a:extLst>
              <a:ext uri="{FF2B5EF4-FFF2-40B4-BE49-F238E27FC236}">
                <a16:creationId xmlns:a16="http://schemas.microsoft.com/office/drawing/2014/main" id="{BADAC304-D0D0-4D2A-94DB-A81FF82166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859622" y="761908"/>
            <a:ext cx="1657399" cy="9025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C18AA84-37F9-45E8-931E-CEC7D32ADCF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" t="17552"/>
          <a:stretch/>
        </p:blipFill>
        <p:spPr>
          <a:xfrm>
            <a:off x="2559382" y="3723301"/>
            <a:ext cx="3507340" cy="2202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ángulo 9"/>
          <p:cNvSpPr/>
          <p:nvPr/>
        </p:nvSpPr>
        <p:spPr>
          <a:xfrm>
            <a:off x="1702835" y="5708671"/>
            <a:ext cx="5078075" cy="4083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2400" dirty="0">
                <a:latin typeface="Bahnschrift Condensed" panose="020B0502040204020203" pitchFamily="34" charset="0"/>
              </a:rPr>
              <a:t>Intercolegiados Supérate con el Deporte</a:t>
            </a:r>
            <a:endParaRPr lang="es-ES" sz="2400" b="1" dirty="0">
              <a:ln w="0">
                <a:noFill/>
              </a:ln>
              <a:solidFill>
                <a:srgbClr val="006600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8347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4189615" y="970401"/>
            <a:ext cx="4763192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4089862" y="970401"/>
            <a:ext cx="4862945" cy="53143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1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Evidencia Fotográfica</a:t>
            </a:r>
            <a:endParaRPr lang="es-ES" sz="32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71500" y="4945344"/>
            <a:ext cx="3458633" cy="65454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r>
              <a:rPr lang="es-ES" sz="2000" i="1" dirty="0">
                <a:latin typeface="Bahnschrift Condensed" panose="020B0502040204020203" pitchFamily="34" charset="0"/>
              </a:rPr>
              <a:t>Taller Colectivo Pedagógico Primera</a:t>
            </a:r>
          </a:p>
          <a:p>
            <a:r>
              <a:rPr lang="es-ES" sz="2000" i="1" dirty="0">
                <a:latin typeface="Bahnschrift Condensed" panose="020B0502040204020203" pitchFamily="34" charset="0"/>
              </a:rPr>
              <a:t>Infancia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700" y="4904722"/>
            <a:ext cx="431800" cy="431800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5201650" y="5691340"/>
            <a:ext cx="3679167" cy="346770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r>
              <a:rPr lang="es-ES" sz="2000" i="1" dirty="0">
                <a:latin typeface="Bahnschrift Condensed" panose="020B0502040204020203" pitchFamily="34" charset="0"/>
              </a:rPr>
              <a:t>Experiencia Agua Bonita GIZ</a:t>
            </a:r>
            <a:endParaRPr lang="es-ES" sz="2000" b="1" i="1" dirty="0">
              <a:ln w="0">
                <a:noFill/>
              </a:ln>
              <a:solidFill>
                <a:srgbClr val="0066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9850" y="5650718"/>
            <a:ext cx="431800" cy="431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BC39DFC-DC24-46E9-B223-EFCB1D769D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392" y="2184275"/>
            <a:ext cx="4433425" cy="32871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8E5BD9D-F0F9-490B-AC52-F3F8EFF982E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1625918"/>
            <a:ext cx="3674533" cy="30995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Gráfico 16" descr="Flechas de cheurón con relleno sólido">
            <a:extLst>
              <a:ext uri="{FF2B5EF4-FFF2-40B4-BE49-F238E27FC236}">
                <a16:creationId xmlns:a16="http://schemas.microsoft.com/office/drawing/2014/main" id="{157C5B54-D912-41A0-A0E4-6C7132E51E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859622" y="854374"/>
            <a:ext cx="1657399" cy="6847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10571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4189615" y="970401"/>
            <a:ext cx="4763192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4089862" y="970401"/>
            <a:ext cx="4862945" cy="53143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1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Evidencia Fotográfica</a:t>
            </a:r>
            <a:endParaRPr lang="es-ES" sz="32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71500" y="5292662"/>
            <a:ext cx="4198350" cy="346770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r>
              <a:rPr lang="es-ES" sz="2000" i="1" dirty="0">
                <a:latin typeface="Bahnschrift Condensed" panose="020B0502040204020203" pitchFamily="34" charset="0"/>
              </a:rPr>
              <a:t>Exposición de Pintura (Banco República)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807" y="5292662"/>
            <a:ext cx="431800" cy="4318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FEB28EA-8B64-49DD-B3B3-2812A60C5EA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73" y="1888639"/>
            <a:ext cx="4308519" cy="32421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A7E54ED-DAA1-430F-8B9B-DCA6A2BD72E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650" y="1723743"/>
            <a:ext cx="3061817" cy="39675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Gráfico 8" descr="Flechas de cheurón con relleno sólido">
            <a:extLst>
              <a:ext uri="{FF2B5EF4-FFF2-40B4-BE49-F238E27FC236}">
                <a16:creationId xmlns:a16="http://schemas.microsoft.com/office/drawing/2014/main" id="{08972602-A68B-4AED-982D-519AAB7BA5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859622" y="761908"/>
            <a:ext cx="1657399" cy="9618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43869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4398820" y="970401"/>
            <a:ext cx="4637116" cy="54718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4513812" y="970401"/>
            <a:ext cx="4463934" cy="592991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36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Evidencia Fotográfica</a:t>
            </a:r>
            <a:endParaRPr lang="es-ES" sz="32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842433" y="4911057"/>
            <a:ext cx="2897360" cy="346770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r>
              <a:rPr lang="es-ES" sz="2000" i="1" dirty="0">
                <a:latin typeface="Bahnschrift Condensed" panose="020B0502040204020203" pitchFamily="34" charset="0"/>
              </a:rPr>
              <a:t>Dotación Batucada (OIM)</a:t>
            </a:r>
            <a:endParaRPr lang="es-ES" sz="2000" b="1" i="1" dirty="0">
              <a:ln w="0">
                <a:noFill/>
              </a:ln>
              <a:solidFill>
                <a:srgbClr val="0066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0933" y="4868543"/>
            <a:ext cx="431800" cy="431800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4830620" y="5605950"/>
            <a:ext cx="4147126" cy="346770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r>
              <a:rPr lang="es-ES" sz="2000" i="1" dirty="0">
                <a:latin typeface="Bahnschrift Condensed" panose="020B0502040204020203" pitchFamily="34" charset="0"/>
              </a:rPr>
              <a:t>Pasantía Programa Artística (Uniamazonia)</a:t>
            </a:r>
            <a:endParaRPr lang="es-ES" sz="2000" b="1" i="1" dirty="0">
              <a:ln w="0">
                <a:noFill/>
              </a:ln>
              <a:solidFill>
                <a:srgbClr val="0066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98820" y="5586813"/>
            <a:ext cx="431800" cy="4318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24A04F0-5E56-4EF0-97F3-54EE08B9A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17" y="1791219"/>
            <a:ext cx="3715750" cy="295858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5AD221E-C4C0-4D31-960E-CCF1954E59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352" y="2529926"/>
            <a:ext cx="3807148" cy="2864284"/>
          </a:xfrm>
          <a:prstGeom prst="rect">
            <a:avLst/>
          </a:prstGeom>
        </p:spPr>
      </p:pic>
      <p:pic>
        <p:nvPicPr>
          <p:cNvPr id="16" name="Gráfico 15" descr="Flechas de cheurón con relleno sólido">
            <a:extLst>
              <a:ext uri="{FF2B5EF4-FFF2-40B4-BE49-F238E27FC236}">
                <a16:creationId xmlns:a16="http://schemas.microsoft.com/office/drawing/2014/main" id="{8016F646-11BB-4303-84D9-A8447F6B9B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859622" y="761908"/>
            <a:ext cx="1657399" cy="83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CC22A62-65B9-4B08-9F29-ADF2E312CB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85" y="1791219"/>
            <a:ext cx="3715750" cy="29585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88C05EF-C82D-41CB-A6DB-4CEAF20E72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20" y="2529926"/>
            <a:ext cx="3807148" cy="28642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034220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Google Shape;160;p8">
            <a:extLst>
              <a:ext uri="{FF2B5EF4-FFF2-40B4-BE49-F238E27FC236}">
                <a16:creationId xmlns:a16="http://schemas.microsoft.com/office/drawing/2014/main" id="{F7BFA046-FB4A-2782-7DFE-8FE27152653D}"/>
              </a:ext>
            </a:extLst>
          </p:cNvPr>
          <p:cNvSpPr/>
          <p:nvPr/>
        </p:nvSpPr>
        <p:spPr>
          <a:xfrm>
            <a:off x="404209" y="2776598"/>
            <a:ext cx="5929912" cy="1348064"/>
          </a:xfrm>
          <a:prstGeom prst="rect">
            <a:avLst/>
          </a:prstGeom>
          <a:solidFill>
            <a:schemeClr val="accent2"/>
          </a:solidFill>
          <a:ln w="381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04732" y="2126774"/>
            <a:ext cx="5929912" cy="178609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45828" y="2211611"/>
            <a:ext cx="5744005" cy="1700987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 w="0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</a:rPr>
              <a:t>GESTIÓN ADMINISTRATIVA Y FINANCIERA</a:t>
            </a:r>
            <a:endParaRPr kumimoji="0" lang="es-ES" sz="5400" b="1" i="0" u="none" strike="noStrike" kern="1200" cap="none" spc="0" normalizeH="0" baseline="0" noProof="0" dirty="0">
              <a:ln w="0">
                <a:noFill/>
              </a:ln>
              <a:solidFill>
                <a:prstClr val="white"/>
              </a:solidFill>
              <a:effectLst/>
              <a:uLnTx/>
              <a:uFillTx/>
              <a:latin typeface="Bahnschrift Condensed" panose="020B0502040204020203" pitchFamily="34" charset="0"/>
            </a:endParaRPr>
          </a:p>
        </p:txBody>
      </p:sp>
      <p:sp>
        <p:nvSpPr>
          <p:cNvPr id="15" name="Google Shape;163;p8">
            <a:extLst>
              <a:ext uri="{FF2B5EF4-FFF2-40B4-BE49-F238E27FC236}">
                <a16:creationId xmlns:a16="http://schemas.microsoft.com/office/drawing/2014/main" id="{48A013FA-A9D1-C8F1-DB73-CF455BD7B97C}"/>
              </a:ext>
            </a:extLst>
          </p:cNvPr>
          <p:cNvSpPr txBox="1"/>
          <p:nvPr/>
        </p:nvSpPr>
        <p:spPr>
          <a:xfrm>
            <a:off x="1939858" y="4343492"/>
            <a:ext cx="387282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Calibri"/>
                <a:cs typeface="Calibri"/>
                <a:sym typeface="Calibri"/>
              </a:rPr>
              <a:t>Consejo Directivo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Calibri"/>
                <a:cs typeface="Calibri"/>
                <a:sym typeface="Calibri"/>
              </a:rPr>
              <a:t>Eliana Verónica Cortés Bocanegra</a:t>
            </a:r>
            <a:endParaRPr kumimoji="0" lang="es-CO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Condensed" panose="020B0502040204020203" pitchFamily="34" charset="0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Calibri"/>
                <a:cs typeface="Calibri"/>
                <a:sym typeface="Calibri"/>
              </a:rPr>
              <a:t>Nidia Sofia Sánchez Losada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Condensed" panose="020B0502040204020203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Calibri"/>
                <a:cs typeface="Calibri"/>
                <a:sym typeface="Calibri"/>
              </a:rPr>
              <a:t>Laura Ligia Céspedes Buriticá (Asesora externa)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Condensed" panose="020B0502040204020203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1A9057D1-B9A1-4B09-9C94-D0FD12273C76}"/>
              </a:ext>
            </a:extLst>
          </p:cNvPr>
          <p:cNvSpPr/>
          <p:nvPr/>
        </p:nvSpPr>
        <p:spPr>
          <a:xfrm>
            <a:off x="6015008" y="1931541"/>
            <a:ext cx="2827524" cy="2928135"/>
          </a:xfrm>
          <a:custGeom>
            <a:avLst/>
            <a:gdLst/>
            <a:ahLst/>
            <a:cxnLst/>
            <a:rect l="l" t="t" r="r" b="b"/>
            <a:pathLst>
              <a:path w="8801711" h="8229600">
                <a:moveTo>
                  <a:pt x="0" y="0"/>
                </a:moveTo>
                <a:lnTo>
                  <a:pt x="8801711" y="0"/>
                </a:lnTo>
                <a:lnTo>
                  <a:pt x="880171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7319341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B5B46277-9B04-4061-BCBD-9C2AE267FEBA}"/>
              </a:ext>
            </a:extLst>
          </p:cNvPr>
          <p:cNvSpPr/>
          <p:nvPr/>
        </p:nvSpPr>
        <p:spPr>
          <a:xfrm>
            <a:off x="2824241" y="903257"/>
            <a:ext cx="6332768" cy="78587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7E13331-53BA-46C6-9705-55C050874FF2}"/>
              </a:ext>
            </a:extLst>
          </p:cNvPr>
          <p:cNvSpPr/>
          <p:nvPr/>
        </p:nvSpPr>
        <p:spPr>
          <a:xfrm>
            <a:off x="2948682" y="948673"/>
            <a:ext cx="6098225" cy="716102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44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Marco de referencia y legalidad</a:t>
            </a:r>
            <a:endParaRPr lang="es-ES" sz="48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BB51D340-3809-461D-85F4-9389ABBAE2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9922996"/>
              </p:ext>
            </p:extLst>
          </p:nvPr>
        </p:nvGraphicFramePr>
        <p:xfrm>
          <a:off x="525693" y="2156640"/>
          <a:ext cx="8351179" cy="3231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Gráfico 6" descr="Flechas de cheurón con relleno sólido">
            <a:extLst>
              <a:ext uri="{FF2B5EF4-FFF2-40B4-BE49-F238E27FC236}">
                <a16:creationId xmlns:a16="http://schemas.microsoft.com/office/drawing/2014/main" id="{865E4D89-7C16-47D7-917A-A1B0F14DF7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406983" y="948673"/>
            <a:ext cx="1250372" cy="7161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8964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7 CuadroTexto">
            <a:extLst>
              <a:ext uri="{FF2B5EF4-FFF2-40B4-BE49-F238E27FC236}">
                <a16:creationId xmlns:a16="http://schemas.microsoft.com/office/drawing/2014/main" id="{278A5C3A-5DB5-3C87-9120-38197C2517A9}"/>
              </a:ext>
            </a:extLst>
          </p:cNvPr>
          <p:cNvSpPr txBox="1"/>
          <p:nvPr/>
        </p:nvSpPr>
        <p:spPr>
          <a:xfrm>
            <a:off x="2582073" y="939363"/>
            <a:ext cx="6357999" cy="769441"/>
          </a:xfrm>
          <a:prstGeom prst="rect">
            <a:avLst/>
          </a:prstGeom>
          <a:solidFill>
            <a:srgbClr val="0066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cs typeface="Segoe UI" panose="020B0502040204020203" pitchFamily="34" charset="0"/>
              </a:rPr>
              <a:t>Ingresos año 2025: </a:t>
            </a:r>
            <a:r>
              <a:rPr lang="es-ES" sz="44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  <a:cs typeface="Segoe UI" panose="020B0502040204020203" pitchFamily="34" charset="0"/>
              </a:rPr>
              <a:t>$301.065.209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10DB1DFF-2162-4678-837F-B6250D6365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8356939"/>
              </p:ext>
            </p:extLst>
          </p:nvPr>
        </p:nvGraphicFramePr>
        <p:xfrm>
          <a:off x="609926" y="1814360"/>
          <a:ext cx="8153929" cy="4506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Gráfico 7" descr="Flechas de cheurón con relleno sólido">
            <a:extLst>
              <a:ext uri="{FF2B5EF4-FFF2-40B4-BE49-F238E27FC236}">
                <a16:creationId xmlns:a16="http://schemas.microsoft.com/office/drawing/2014/main" id="{45E32A66-6256-497B-B1A0-36C3C16B81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924674" y="888881"/>
            <a:ext cx="1657399" cy="83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65797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625"/>
            <a:ext cx="9144000" cy="6858000"/>
          </a:xfrm>
          <a:prstGeom prst="rect">
            <a:avLst/>
          </a:prstGeom>
        </p:spPr>
      </p:pic>
      <p:sp>
        <p:nvSpPr>
          <p:cNvPr id="3" name="7 CuadroTexto">
            <a:extLst>
              <a:ext uri="{FF2B5EF4-FFF2-40B4-BE49-F238E27FC236}">
                <a16:creationId xmlns:a16="http://schemas.microsoft.com/office/drawing/2014/main" id="{94C7E2AE-3B9F-0279-3045-8F8C7F74EC26}"/>
              </a:ext>
            </a:extLst>
          </p:cNvPr>
          <p:cNvSpPr txBox="1"/>
          <p:nvPr/>
        </p:nvSpPr>
        <p:spPr>
          <a:xfrm>
            <a:off x="2144789" y="926754"/>
            <a:ext cx="6783452" cy="701731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90000"/>
              </a:lnSpc>
              <a:spcBef>
                <a:spcPct val="0"/>
              </a:spcBef>
              <a:defRPr/>
            </a:pPr>
            <a:r>
              <a:rPr lang="es-ES" sz="44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Distribución Gratuidad $196.138.010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C08086F7-4228-4459-8168-AF07FF0273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755692"/>
              </p:ext>
            </p:extLst>
          </p:nvPr>
        </p:nvGraphicFramePr>
        <p:xfrm>
          <a:off x="503434" y="2090737"/>
          <a:ext cx="8430639" cy="3912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Gráfico 5" descr="Flechas de cheurón con relleno sólido">
            <a:extLst>
              <a:ext uri="{FF2B5EF4-FFF2-40B4-BE49-F238E27FC236}">
                <a16:creationId xmlns:a16="http://schemas.microsoft.com/office/drawing/2014/main" id="{797D74AA-3F37-4DDD-A645-3A6B8C0D31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06869" y="858487"/>
            <a:ext cx="1137920" cy="83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75140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Google Shape;160;p8">
            <a:extLst>
              <a:ext uri="{FF2B5EF4-FFF2-40B4-BE49-F238E27FC236}">
                <a16:creationId xmlns:a16="http://schemas.microsoft.com/office/drawing/2014/main" id="{F7BFA046-FB4A-2782-7DFE-8FE27152653D}"/>
              </a:ext>
            </a:extLst>
          </p:cNvPr>
          <p:cNvSpPr/>
          <p:nvPr/>
        </p:nvSpPr>
        <p:spPr>
          <a:xfrm>
            <a:off x="0" y="2261659"/>
            <a:ext cx="8774130" cy="1796633"/>
          </a:xfrm>
          <a:prstGeom prst="rect">
            <a:avLst/>
          </a:prstGeom>
          <a:solidFill>
            <a:schemeClr val="bg1"/>
          </a:solidFill>
          <a:ln w="381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-24412" y="2261659"/>
            <a:ext cx="8675252" cy="1704166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0" y="2337298"/>
            <a:ext cx="8650840" cy="1393210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dirty="0">
                <a:ln w="0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</a:rPr>
              <a:t>Inversión pedagógica, infraestructura y bienestar y </a:t>
            </a:r>
            <a:r>
              <a:rPr lang="es-ES" sz="4400" b="1" dirty="0">
                <a:ln w="0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f</a:t>
            </a:r>
            <a:r>
              <a:rPr kumimoji="0" lang="es-ES" sz="4400" b="1" i="0" u="none" strike="noStrike" kern="1200" cap="none" spc="0" normalizeH="0" baseline="0" noProof="0" dirty="0" err="1">
                <a:ln w="0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</a:rPr>
              <a:t>uncionamiento</a:t>
            </a:r>
            <a:r>
              <a:rPr kumimoji="0" lang="es-ES" sz="4400" b="1" i="0" u="none" strike="noStrike" kern="1200" cap="none" spc="0" normalizeH="0" baseline="0" noProof="0" dirty="0">
                <a:ln w="0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</a:rPr>
              <a:t> institucional</a:t>
            </a:r>
            <a:endParaRPr kumimoji="0" lang="es-ES" sz="4400" b="1" i="0" u="none" strike="noStrike" kern="1200" cap="none" spc="0" normalizeH="0" baseline="0" noProof="0" dirty="0">
              <a:ln w="0">
                <a:noFill/>
              </a:ln>
              <a:solidFill>
                <a:prstClr val="white"/>
              </a:solidFill>
              <a:effectLst/>
              <a:uLnTx/>
              <a:uFillTx/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9049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274" y="-9556"/>
            <a:ext cx="9144000" cy="685800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A71256D-2E2B-A369-A239-A73ACB30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781" y="914400"/>
            <a:ext cx="6931212" cy="774727"/>
          </a:xfrm>
          <a:solidFill>
            <a:srgbClr val="006600"/>
          </a:solidFill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Equipos y Mobiliario Escolar $25.176.062</a:t>
            </a:r>
            <a:endParaRPr lang="es-CO" b="1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58C944E-AE0C-4DC6-8DC0-B440725D1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9935" y="1937644"/>
            <a:ext cx="2950845" cy="21961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9D9C546-F0AB-44F3-8648-AD63923D9C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537" y="2594242"/>
            <a:ext cx="3013075" cy="2212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F82AFDA-55E0-4BC9-BAC4-9ABA6A4E2BE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" t="10430" r="2443" b="3436"/>
          <a:stretch/>
        </p:blipFill>
        <p:spPr>
          <a:xfrm rot="5400000">
            <a:off x="6094871" y="2835354"/>
            <a:ext cx="3250132" cy="2070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51049D76-C9AC-4D96-B0B9-B9DD5DE50113}"/>
              </a:ext>
            </a:extLst>
          </p:cNvPr>
          <p:cNvSpPr/>
          <p:nvPr/>
        </p:nvSpPr>
        <p:spPr>
          <a:xfrm>
            <a:off x="1324464" y="3772518"/>
            <a:ext cx="1836316" cy="5116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Mobiliario Escolar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$19.903.062</a:t>
            </a:r>
            <a:endParaRPr kumimoji="0" lang="es-CO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hnschrift Condensed" panose="020B0502040204020203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03D0A2E-B89A-42F7-B763-F232D2AFA9C2}"/>
              </a:ext>
            </a:extLst>
          </p:cNvPr>
          <p:cNvSpPr txBox="1"/>
          <p:nvPr/>
        </p:nvSpPr>
        <p:spPr>
          <a:xfrm>
            <a:off x="4446526" y="4484051"/>
            <a:ext cx="198262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>
                <a:latin typeface="Bahnschrift Condensed" panose="020B0502040204020203" pitchFamily="34" charset="0"/>
              </a:rPr>
              <a:t>Scanner y Computador</a:t>
            </a:r>
          </a:p>
          <a:p>
            <a:r>
              <a:rPr lang="es-ES" dirty="0">
                <a:latin typeface="Bahnschrift Condensed" panose="020B0502040204020203" pitchFamily="34" charset="0"/>
              </a:rPr>
              <a:t>$4.180.000</a:t>
            </a:r>
            <a:endParaRPr lang="es-CO" dirty="0">
              <a:latin typeface="Bahnschrift Condensed" panose="020B0502040204020203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E4A3D24-DEBE-4D2B-8021-277A290A9E8D}"/>
              </a:ext>
            </a:extLst>
          </p:cNvPr>
          <p:cNvSpPr txBox="1"/>
          <p:nvPr/>
        </p:nvSpPr>
        <p:spPr>
          <a:xfrm>
            <a:off x="7177354" y="5297269"/>
            <a:ext cx="157776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Bahnschrift Condensed" panose="020B0502040204020203" pitchFamily="34" charset="0"/>
              </a:rPr>
              <a:t>Equipo celular </a:t>
            </a:r>
          </a:p>
          <a:p>
            <a:pPr algn="ctr"/>
            <a:r>
              <a:rPr lang="es-ES" dirty="0">
                <a:latin typeface="Bahnschrift Condensed" panose="020B0502040204020203" pitchFamily="34" charset="0"/>
              </a:rPr>
              <a:t>$1.093.000</a:t>
            </a:r>
            <a:endParaRPr lang="es-CO" dirty="0">
              <a:latin typeface="Bahnschrift Condensed" panose="020B0502040204020203" pitchFamily="34" charset="0"/>
            </a:endParaRPr>
          </a:p>
        </p:txBody>
      </p:sp>
      <p:pic>
        <p:nvPicPr>
          <p:cNvPr id="14" name="Gráfico 13" descr="Flechas de cheurón con relleno sólido">
            <a:extLst>
              <a:ext uri="{FF2B5EF4-FFF2-40B4-BE49-F238E27FC236}">
                <a16:creationId xmlns:a16="http://schemas.microsoft.com/office/drawing/2014/main" id="{67CD8E24-152A-4B79-9F70-BE3240251D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55496" y="926596"/>
            <a:ext cx="1082285" cy="6773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5918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5" y="0"/>
            <a:ext cx="9144000" cy="685800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A71256D-2E2B-A369-A239-A73ACB30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8671" y="963728"/>
            <a:ext cx="6750120" cy="725399"/>
          </a:xfrm>
          <a:solidFill>
            <a:srgbClr val="006600"/>
          </a:solidFill>
        </p:spPr>
        <p:txBody>
          <a:bodyPr>
            <a:normAutofit fontScale="90000"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es-ES" sz="44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Dotaciones pedagógicas e Innovación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9EE43F3-8508-4187-91C9-0FC31062AD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27" y="1920360"/>
            <a:ext cx="3098918" cy="2065212"/>
          </a:xfrm>
          <a:prstGeom prst="rect">
            <a:avLst/>
          </a:prstGeom>
          <a:noFill/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1EEEAAF-91A0-4274-B160-16065F4528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697" y="3917924"/>
            <a:ext cx="2613741" cy="1976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AC3C612-9CEF-40EE-95A2-4C23C4C091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190" y="2060596"/>
            <a:ext cx="2835245" cy="2065212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AD7349C7-C584-42D9-9081-B7C8ACEB8DC0}"/>
              </a:ext>
            </a:extLst>
          </p:cNvPr>
          <p:cNvSpPr/>
          <p:nvPr/>
        </p:nvSpPr>
        <p:spPr>
          <a:xfrm>
            <a:off x="1078787" y="3772518"/>
            <a:ext cx="2081993" cy="5116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Materiales Sala STEM $1.369.569</a:t>
            </a:r>
            <a:endParaRPr kumimoji="0" lang="es-CO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hnschrift Condensed" panose="020B0502040204020203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35582E9E-404B-4E4D-9C3D-5605592633E7}"/>
              </a:ext>
            </a:extLst>
          </p:cNvPr>
          <p:cNvSpPr/>
          <p:nvPr/>
        </p:nvSpPr>
        <p:spPr>
          <a:xfrm>
            <a:off x="3441843" y="5638433"/>
            <a:ext cx="2540595" cy="5116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Cartillas modelos Flexibles $2.844.000 </a:t>
            </a:r>
            <a:endParaRPr kumimoji="0" lang="es-CO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hnschrift Condensed" panose="020B0502040204020203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1FA85CFC-B351-4259-BF45-1AFB52877F7B}"/>
              </a:ext>
            </a:extLst>
          </p:cNvPr>
          <p:cNvSpPr/>
          <p:nvPr/>
        </p:nvSpPr>
        <p:spPr>
          <a:xfrm>
            <a:off x="6865442" y="3866953"/>
            <a:ext cx="2081993" cy="5116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Binoculares $2.528.000</a:t>
            </a:r>
            <a:endParaRPr kumimoji="0" lang="es-CO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hnschrift Condensed" panose="020B0502040204020203" pitchFamily="34" charset="0"/>
            </a:endParaRPr>
          </a:p>
        </p:txBody>
      </p:sp>
      <p:pic>
        <p:nvPicPr>
          <p:cNvPr id="17" name="Gráfico 16" descr="Flechas de cheurón con relleno sólido">
            <a:extLst>
              <a:ext uri="{FF2B5EF4-FFF2-40B4-BE49-F238E27FC236}">
                <a16:creationId xmlns:a16="http://schemas.microsoft.com/office/drawing/2014/main" id="{ACBB1692-2601-42E7-86A8-2C5A7AFBFD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55496" y="907295"/>
            <a:ext cx="1243175" cy="83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94358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A71256D-2E2B-A369-A239-A73ACB30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256" y="942941"/>
            <a:ext cx="4920573" cy="845922"/>
          </a:xfrm>
          <a:solidFill>
            <a:srgbClr val="006600"/>
          </a:solidFill>
        </p:spPr>
        <p:txBody>
          <a:bodyPr>
            <a:norm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Ayudas audiovisuales</a:t>
            </a:r>
            <a:endParaRPr lang="es-CO" sz="4000" b="1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8FD9575A-6A1E-47FB-A759-E279005CC5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1442977"/>
              </p:ext>
            </p:extLst>
          </p:nvPr>
        </p:nvGraphicFramePr>
        <p:xfrm>
          <a:off x="628502" y="2219216"/>
          <a:ext cx="8073709" cy="3811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Gráfico 6" descr="Flechas de cheurón con relleno sólido">
            <a:extLst>
              <a:ext uri="{FF2B5EF4-FFF2-40B4-BE49-F238E27FC236}">
                <a16:creationId xmlns:a16="http://schemas.microsoft.com/office/drawing/2014/main" id="{8666087C-7682-4955-AE58-3888E893D3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469204" y="973013"/>
            <a:ext cx="1657399" cy="83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91051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 CuadroTexto">
            <a:extLst>
              <a:ext uri="{FF2B5EF4-FFF2-40B4-BE49-F238E27FC236}">
                <a16:creationId xmlns:a16="http://schemas.microsoft.com/office/drawing/2014/main" id="{13127D94-A056-FC11-DD9F-426B0988B8AD}"/>
              </a:ext>
            </a:extLst>
          </p:cNvPr>
          <p:cNvSpPr txBox="1"/>
          <p:nvPr/>
        </p:nvSpPr>
        <p:spPr>
          <a:xfrm>
            <a:off x="1794044" y="986069"/>
            <a:ext cx="7206118" cy="701731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Condensed" panose="020B0502040204020203" pitchFamily="34" charset="0"/>
              </a:rPr>
              <a:t>Dotación Primera </a:t>
            </a:r>
            <a:r>
              <a:rPr lang="es-ES" sz="44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I</a:t>
            </a:r>
            <a:r>
              <a:rPr kumimoji="0" lang="es-ES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Condensed" panose="020B0502040204020203" pitchFamily="34" charset="0"/>
              </a:rPr>
              <a:t>nfancia</a:t>
            </a:r>
            <a:r>
              <a: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Condensed" panose="020B0502040204020203" pitchFamily="34" charset="0"/>
              </a:rPr>
              <a:t> </a:t>
            </a:r>
            <a:r>
              <a:rPr lang="es-ES" sz="4400" b="1" dirty="0">
                <a:solidFill>
                  <a:schemeClr val="bg1"/>
                </a:solidFill>
                <a:latin typeface="Bahnschrift Condensed" panose="020B0502040204020203" pitchFamily="34" charset="0"/>
                <a:ea typeface="+mj-ea"/>
                <a:cs typeface="+mj-cs"/>
              </a:rPr>
              <a:t>$9.797.500</a:t>
            </a: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hnschrift Condensed" panose="020B0502040204020203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A433DE1-4049-4767-BCCF-0A8785C951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83" y="2080263"/>
            <a:ext cx="4150924" cy="2543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26CE659-892E-43CD-A6A8-0136813661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94"/>
          <a:stretch/>
        </p:blipFill>
        <p:spPr>
          <a:xfrm>
            <a:off x="4715839" y="3571002"/>
            <a:ext cx="4077323" cy="2449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Gráfico 8" descr="Flechas de cheurón con relleno sólido">
            <a:extLst>
              <a:ext uri="{FF2B5EF4-FFF2-40B4-BE49-F238E27FC236}">
                <a16:creationId xmlns:a16="http://schemas.microsoft.com/office/drawing/2014/main" id="{CC4815B0-15A2-4344-AA54-B3CB7C35F3A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21507" y="986069"/>
            <a:ext cx="972538" cy="7017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61851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5" y="0"/>
            <a:ext cx="9144000" cy="685800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A71256D-2E2B-A369-A239-A73ACB30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629" y="963726"/>
            <a:ext cx="5263818" cy="725399"/>
          </a:xfrm>
          <a:solidFill>
            <a:srgbClr val="006600"/>
          </a:solidFill>
        </p:spPr>
        <p:txBody>
          <a:bodyPr>
            <a:normAutofit fontScale="90000"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es-ES" sz="44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Ventiladores (14)  $4.760.000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78E9117-D128-4AD1-94F6-6A85D31468E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975" y="1966431"/>
            <a:ext cx="3927843" cy="3927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Gráfico 8" descr="Flechas de cheurón con relleno sólido">
            <a:extLst>
              <a:ext uri="{FF2B5EF4-FFF2-40B4-BE49-F238E27FC236}">
                <a16:creationId xmlns:a16="http://schemas.microsoft.com/office/drawing/2014/main" id="{4B065A6F-4BF6-4884-9FBE-D815DEE496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335640" y="850861"/>
            <a:ext cx="1657399" cy="83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29113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5" y="0"/>
            <a:ext cx="9144000" cy="685800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A71256D-2E2B-A369-A239-A73ACB30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0753" y="943730"/>
            <a:ext cx="6481848" cy="725399"/>
          </a:xfrm>
          <a:solidFill>
            <a:srgbClr val="006600"/>
          </a:solidFill>
        </p:spPr>
        <p:txBody>
          <a:bodyPr>
            <a:normAutofit fontScale="90000"/>
          </a:bodyPr>
          <a:lstStyle/>
          <a:p>
            <a:pPr algn="ctr"/>
            <a:r>
              <a:rPr lang="es-ES" dirty="0">
                <a:solidFill>
                  <a:schemeClr val="bg1"/>
                </a:solidFill>
                <a:latin typeface="Bahnschrift Condensed" panose="020B0502040204020203" pitchFamily="34" charset="0"/>
              </a:rPr>
              <a:t>Implementos Deportivos $6.192.000 </a:t>
            </a:r>
            <a:endParaRPr lang="es-CO" b="1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F2B2788-E67D-4AC5-9619-D7A295A0D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062" y="1752588"/>
            <a:ext cx="2416175" cy="22936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FD8650F-F3BC-4E91-B689-C4733459A0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232" y="1742589"/>
            <a:ext cx="2320925" cy="22936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DE48F3D-44E0-4F92-9B5A-4139487214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544" y="4109663"/>
            <a:ext cx="3544912" cy="2137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Gráfico 10" descr="Flechas de cheurón con relleno sólido">
            <a:extLst>
              <a:ext uri="{FF2B5EF4-FFF2-40B4-BE49-F238E27FC236}">
                <a16:creationId xmlns:a16="http://schemas.microsoft.com/office/drawing/2014/main" id="{2BB176C4-82C6-461E-AA9F-59669399D6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43354" y="914324"/>
            <a:ext cx="1657399" cy="83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14795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7 CuadroTexto">
            <a:extLst>
              <a:ext uri="{FF2B5EF4-FFF2-40B4-BE49-F238E27FC236}">
                <a16:creationId xmlns:a16="http://schemas.microsoft.com/office/drawing/2014/main" id="{E2DE3764-8BE9-DD42-0B7A-9513D4A9284F}"/>
              </a:ext>
            </a:extLst>
          </p:cNvPr>
          <p:cNvSpPr txBox="1"/>
          <p:nvPr/>
        </p:nvSpPr>
        <p:spPr>
          <a:xfrm>
            <a:off x="1113915" y="866933"/>
            <a:ext cx="8030085" cy="1089529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Condensed" panose="020B0502040204020203" pitchFamily="34" charset="0"/>
              </a:rPr>
              <a:t>Proyectos Pedagógicos </a:t>
            </a:r>
            <a:r>
              <a:rPr lang="es-ES" sz="36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y Actividades Pedagógicas $45.124.040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B3010134-CF2D-3F6B-84CB-BCC78AFD76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6499084"/>
              </p:ext>
            </p:extLst>
          </p:nvPr>
        </p:nvGraphicFramePr>
        <p:xfrm>
          <a:off x="254589" y="2342507"/>
          <a:ext cx="8694202" cy="3935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49296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49988AA-B580-4A94-941A-219C046CB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713" y="965771"/>
            <a:ext cx="4316953" cy="5399070"/>
          </a:xfrm>
          <a:prstGeom prst="rect">
            <a:avLst/>
          </a:prstGeom>
        </p:spPr>
      </p:pic>
      <p:sp>
        <p:nvSpPr>
          <p:cNvPr id="3" name="Flecha: a la derecha con bandas 2">
            <a:extLst>
              <a:ext uri="{FF2B5EF4-FFF2-40B4-BE49-F238E27FC236}">
                <a16:creationId xmlns:a16="http://schemas.microsoft.com/office/drawing/2014/main" id="{6752695E-337B-4F5A-B999-D78573B5A86A}"/>
              </a:ext>
            </a:extLst>
          </p:cNvPr>
          <p:cNvSpPr/>
          <p:nvPr/>
        </p:nvSpPr>
        <p:spPr>
          <a:xfrm>
            <a:off x="297951" y="2630185"/>
            <a:ext cx="4037743" cy="2219217"/>
          </a:xfrm>
          <a:prstGeom prst="stripedRightArrow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Semana </a:t>
            </a:r>
            <a:br>
              <a:rPr lang="es-E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</a:br>
            <a:r>
              <a:rPr lang="es-E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del liderazgo </a:t>
            </a:r>
            <a:endParaRPr lang="es-CO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39836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A71256D-2E2B-A369-A239-A73ACB30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6484" y="963728"/>
            <a:ext cx="5795446" cy="725399"/>
          </a:xfrm>
          <a:solidFill>
            <a:srgbClr val="006600"/>
          </a:solidFill>
        </p:spPr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Libro “Voces de esperanza”</a:t>
            </a:r>
            <a:endParaRPr lang="es-CO" b="1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1" name="Gráfico 10" descr="Flechas de cheurón con relleno sólido">
            <a:extLst>
              <a:ext uri="{FF2B5EF4-FFF2-40B4-BE49-F238E27FC236}">
                <a16:creationId xmlns:a16="http://schemas.microsoft.com/office/drawing/2014/main" id="{795732C6-8614-46BE-976F-61C6539A0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309085" y="907295"/>
            <a:ext cx="1657399" cy="83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93271D7-2F9D-4465-8618-CE72CA6469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575" y="1801992"/>
            <a:ext cx="5812395" cy="441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2397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513BA80-4D34-4890-A2D7-85CA61990D3F}"/>
              </a:ext>
            </a:extLst>
          </p:cNvPr>
          <p:cNvSpPr/>
          <p:nvPr/>
        </p:nvSpPr>
        <p:spPr>
          <a:xfrm>
            <a:off x="1185333" y="168912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dirty="0"/>
          </a:p>
          <a:p>
            <a:r>
              <a:rPr lang="es-ES" dirty="0"/>
              <a:t>  </a:t>
            </a:r>
          </a:p>
          <a:p>
            <a:pPr>
              <a:buFont typeface="Arial" pitchFamily="34" charset="0"/>
              <a:buChar char="•"/>
            </a:pPr>
            <a:r>
              <a:rPr lang="es-ES" dirty="0"/>
              <a:t>.</a:t>
            </a:r>
          </a:p>
          <a:p>
            <a:pPr>
              <a:buFont typeface="Arial" pitchFamily="34" charset="0"/>
              <a:buChar char="•"/>
            </a:pPr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2C47A5FD-97AB-8EB5-254E-481F883B25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04" y="1847856"/>
            <a:ext cx="3017523" cy="1781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88DD655-20D1-A15B-3D4C-5241A9C725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464" y="1950207"/>
            <a:ext cx="3017523" cy="1781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FFE2BCB0-97BD-3E52-568E-85D97B15E3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624" y="4357611"/>
            <a:ext cx="2362200" cy="1752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8E7CD14-E305-FF9D-1C2F-2AD30F3365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475" y="4351740"/>
            <a:ext cx="2514547" cy="17779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F7FB80D7-4472-2D5E-AE48-5EED8BD778E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115" y="4375509"/>
            <a:ext cx="2505075" cy="17779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ítulo 1">
            <a:extLst>
              <a:ext uri="{FF2B5EF4-FFF2-40B4-BE49-F238E27FC236}">
                <a16:creationId xmlns:a16="http://schemas.microsoft.com/office/drawing/2014/main" id="{79936E96-0C12-4F32-98E6-532916F13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9765" y="932906"/>
            <a:ext cx="6729573" cy="725399"/>
          </a:xfrm>
          <a:solidFill>
            <a:srgbClr val="006600"/>
          </a:solidFill>
        </p:spPr>
        <p:txBody>
          <a:bodyPr>
            <a:normAutofit fontScale="90000"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es-ES" sz="44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Mantenimiento maquinaria $3.342.000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F4425113-1E4B-423D-A2A9-2B63977FBA14}"/>
              </a:ext>
            </a:extLst>
          </p:cNvPr>
          <p:cNvSpPr/>
          <p:nvPr/>
        </p:nvSpPr>
        <p:spPr>
          <a:xfrm>
            <a:off x="229519" y="3429000"/>
            <a:ext cx="1975447" cy="5116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Planta Eléctrica : Filtro y motor</a:t>
            </a:r>
            <a:endParaRPr kumimoji="0" lang="es-CO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hnschrift Condensed" panose="020B0502040204020203" pitchFamily="34" charset="0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3E912393-F446-4C7E-A881-180987BCB55F}"/>
              </a:ext>
            </a:extLst>
          </p:cNvPr>
          <p:cNvSpPr/>
          <p:nvPr/>
        </p:nvSpPr>
        <p:spPr>
          <a:xfrm>
            <a:off x="4322611" y="3390362"/>
            <a:ext cx="1975447" cy="5116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Electrobombas: Tablero y turbina</a:t>
            </a:r>
            <a:endParaRPr kumimoji="0" lang="es-CO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hnschrift Condensed" panose="020B0502040204020203" pitchFamily="34" charset="0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8EC4456E-2C1F-424E-8393-AB910736B5C5}"/>
              </a:ext>
            </a:extLst>
          </p:cNvPr>
          <p:cNvSpPr/>
          <p:nvPr/>
        </p:nvSpPr>
        <p:spPr>
          <a:xfrm>
            <a:off x="2845941" y="5756551"/>
            <a:ext cx="3452117" cy="5116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dirty="0" err="1">
                <a:solidFill>
                  <a:schemeClr val="tx1"/>
                </a:solidFill>
                <a:latin typeface="Bahnschrift Condensed" panose="020B0502040204020203" pitchFamily="34" charset="0"/>
              </a:rPr>
              <a:t>Hidrolavadora</a:t>
            </a:r>
            <a:r>
              <a:rPr lang="es-ES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: Motor Carter</a:t>
            </a:r>
            <a:endParaRPr kumimoji="0" lang="es-CO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hnschrift Condensed" panose="020B0502040204020203" pitchFamily="34" charset="0"/>
            </a:endParaRPr>
          </a:p>
        </p:txBody>
      </p:sp>
      <p:pic>
        <p:nvPicPr>
          <p:cNvPr id="15" name="Gráfico 14" descr="Flechas de cheurón con relleno sólido">
            <a:extLst>
              <a:ext uri="{FF2B5EF4-FFF2-40B4-BE49-F238E27FC236}">
                <a16:creationId xmlns:a16="http://schemas.microsoft.com/office/drawing/2014/main" id="{E7DD940F-865F-4B63-87AE-D1E22989B8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17142" y="820041"/>
            <a:ext cx="1294544" cy="83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0713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Título 1">
            <a:extLst>
              <a:ext uri="{FF2B5EF4-FFF2-40B4-BE49-F238E27FC236}">
                <a16:creationId xmlns:a16="http://schemas.microsoft.com/office/drawing/2014/main" id="{79936E96-0C12-4F32-98E6-532916F13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931" y="932906"/>
            <a:ext cx="7510408" cy="608218"/>
          </a:xfrm>
          <a:solidFill>
            <a:srgbClr val="006600"/>
          </a:solidFill>
        </p:spPr>
        <p:txBody>
          <a:bodyPr>
            <a:no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Mantenimiento Sistema de seguridad $4.977.000</a:t>
            </a:r>
            <a:endParaRPr lang="es-ES" sz="3600" b="1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62F9CB7-BE43-4706-A44A-31D942339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18" y="1984414"/>
            <a:ext cx="2301008" cy="4090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9A13586-DB0E-4AAD-9706-965A8E3EF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878" y="1763874"/>
            <a:ext cx="2425061" cy="43112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547A3306-2280-4866-A345-FC68A300DF1B}"/>
              </a:ext>
            </a:extLst>
          </p:cNvPr>
          <p:cNvSpPr/>
          <p:nvPr/>
        </p:nvSpPr>
        <p:spPr>
          <a:xfrm>
            <a:off x="5742284" y="5563416"/>
            <a:ext cx="1975447" cy="5116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Después</a:t>
            </a:r>
            <a:endParaRPr kumimoji="0" lang="es-CO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hnschrift Condensed" panose="020B0502040204020203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7EF143E-9077-4F3D-B7BC-AACBD69B42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554" y="1984414"/>
            <a:ext cx="2301008" cy="4090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3E912393-F446-4C7E-A881-180987BCB55F}"/>
              </a:ext>
            </a:extLst>
          </p:cNvPr>
          <p:cNvSpPr/>
          <p:nvPr/>
        </p:nvSpPr>
        <p:spPr>
          <a:xfrm>
            <a:off x="1869277" y="5551833"/>
            <a:ext cx="1975447" cy="5116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Antes</a:t>
            </a:r>
            <a:endParaRPr kumimoji="0" lang="es-CO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0973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513BA80-4D34-4890-A2D7-85CA61990D3F}"/>
              </a:ext>
            </a:extLst>
          </p:cNvPr>
          <p:cNvSpPr/>
          <p:nvPr/>
        </p:nvSpPr>
        <p:spPr>
          <a:xfrm>
            <a:off x="1185333" y="168912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dirty="0"/>
          </a:p>
          <a:p>
            <a:r>
              <a:rPr lang="es-ES" dirty="0"/>
              <a:t>  </a:t>
            </a:r>
          </a:p>
          <a:p>
            <a:pPr>
              <a:buFont typeface="Arial" pitchFamily="34" charset="0"/>
              <a:buChar char="•"/>
            </a:pPr>
            <a:r>
              <a:rPr lang="es-ES" dirty="0"/>
              <a:t>.</a:t>
            </a:r>
          </a:p>
          <a:p>
            <a:pPr>
              <a:buFont typeface="Arial" pitchFamily="34" charset="0"/>
              <a:buChar char="•"/>
            </a:pPr>
            <a:endParaRPr lang="es-ES" dirty="0"/>
          </a:p>
        </p:txBody>
      </p:sp>
      <p:sp>
        <p:nvSpPr>
          <p:cNvPr id="3" name="7 CuadroTexto">
            <a:extLst>
              <a:ext uri="{FF2B5EF4-FFF2-40B4-BE49-F238E27FC236}">
                <a16:creationId xmlns:a16="http://schemas.microsoft.com/office/drawing/2014/main" id="{74752F81-487B-FED9-B8F2-3B67FC96DF05}"/>
              </a:ext>
            </a:extLst>
          </p:cNvPr>
          <p:cNvSpPr txBox="1"/>
          <p:nvPr/>
        </p:nvSpPr>
        <p:spPr>
          <a:xfrm>
            <a:off x="1139191" y="901656"/>
            <a:ext cx="7853260" cy="480131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es-ES" sz="2800" b="1" dirty="0">
                <a:solidFill>
                  <a:schemeClr val="bg1"/>
                </a:solidFill>
                <a:latin typeface="Bahnschrift Condensed" panose="020B0502040204020203" pitchFamily="34" charset="0"/>
                <a:ea typeface="+mj-ea"/>
                <a:cs typeface="+mj-cs"/>
              </a:rPr>
              <a:t>Intervención baterías sanitarias preescolar $9.998.400</a:t>
            </a:r>
          </a:p>
        </p:txBody>
      </p:sp>
      <p:pic>
        <p:nvPicPr>
          <p:cNvPr id="2058" name="Imagen 40">
            <a:extLst>
              <a:ext uri="{FF2B5EF4-FFF2-40B4-BE49-F238E27FC236}">
                <a16:creationId xmlns:a16="http://schemas.microsoft.com/office/drawing/2014/main" id="{6E0AF0C2-742D-95C2-0A23-4577EB062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-1325563"/>
            <a:ext cx="2400300" cy="167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Imagen 41">
            <a:extLst>
              <a:ext uri="{FF2B5EF4-FFF2-40B4-BE49-F238E27FC236}">
                <a16:creationId xmlns:a16="http://schemas.microsoft.com/office/drawing/2014/main" id="{D7BCCB59-12C1-015C-4DD4-DA2265BF8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75" y="-1341438"/>
            <a:ext cx="2206625" cy="165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9C94B59-978E-E9A4-5C25-C02E423775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62" y="1723628"/>
            <a:ext cx="1927350" cy="203238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3F50312-CE7C-E354-3E6A-3D20484DF9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86667" y="1752383"/>
            <a:ext cx="2046024" cy="1927351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B5B1F31-21A9-6C1C-BA4F-69DD2C0A73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019" y="1689924"/>
            <a:ext cx="2018030" cy="20491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AB1D767-FAED-BC27-DA76-549A33904E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844" y="4151407"/>
            <a:ext cx="2399665" cy="1670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C0FD0951-930D-C343-3818-3827882227A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0412" y="4148336"/>
            <a:ext cx="1694180" cy="1736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DF813942-0FAB-89AD-12AF-2D585E96147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637" y="4143741"/>
            <a:ext cx="1854200" cy="1902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B30B07A1-0923-838D-2BAB-F9A449F32708}"/>
              </a:ext>
            </a:extLst>
          </p:cNvPr>
          <p:cNvSpPr txBox="1"/>
          <p:nvPr/>
        </p:nvSpPr>
        <p:spPr>
          <a:xfrm>
            <a:off x="2262534" y="5700403"/>
            <a:ext cx="5321515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>
                <a:latin typeface="Bahnschrift Condensed" panose="020B0502040204020203" pitchFamily="34" charset="0"/>
              </a:rPr>
              <a:t>Reposición de puesta metálicas, impermeabilización y pintura</a:t>
            </a:r>
            <a:endParaRPr lang="es-CO" dirty="0">
              <a:latin typeface="Bahnschrift Condensed" panose="020B0502040204020203" pitchFamily="34" charset="0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0882C76-EA3A-499E-AC9C-8EB30D092D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63" y="1723628"/>
            <a:ext cx="1927350" cy="2032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36F5B1DD-5D1A-4D4C-9B6B-708437F6AA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86668" y="1752383"/>
            <a:ext cx="2046024" cy="1927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51BE296-F44A-87D7-4835-E9224EA411D7}"/>
              </a:ext>
            </a:extLst>
          </p:cNvPr>
          <p:cNvSpPr txBox="1"/>
          <p:nvPr/>
        </p:nvSpPr>
        <p:spPr>
          <a:xfrm>
            <a:off x="902899" y="3376646"/>
            <a:ext cx="679244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>
                <a:latin typeface="Bahnschrift Condensed" panose="020B0502040204020203" pitchFamily="34" charset="0"/>
              </a:rPr>
              <a:t>Mejoramiento conexión hidráulicas                                       Adecuación ducha</a:t>
            </a:r>
            <a:endParaRPr lang="es-CO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1690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047"/>
            <a:ext cx="9144000" cy="6858000"/>
          </a:xfrm>
          <a:prstGeom prst="rect">
            <a:avLst/>
          </a:prstGeom>
        </p:spPr>
      </p:pic>
      <p:sp>
        <p:nvSpPr>
          <p:cNvPr id="3" name="7 CuadroTexto">
            <a:extLst>
              <a:ext uri="{FF2B5EF4-FFF2-40B4-BE49-F238E27FC236}">
                <a16:creationId xmlns:a16="http://schemas.microsoft.com/office/drawing/2014/main" id="{74752F81-487B-FED9-B8F2-3B67FC96DF05}"/>
              </a:ext>
            </a:extLst>
          </p:cNvPr>
          <p:cNvSpPr txBox="1"/>
          <p:nvPr/>
        </p:nvSpPr>
        <p:spPr>
          <a:xfrm>
            <a:off x="1185333" y="879769"/>
            <a:ext cx="7853259" cy="867930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es-ES" sz="2800" b="1" dirty="0">
                <a:solidFill>
                  <a:schemeClr val="bg1"/>
                </a:solidFill>
                <a:latin typeface="Bahnschrift Condensed" panose="020B0502040204020203" pitchFamily="34" charset="0"/>
                <a:ea typeface="+mj-ea"/>
                <a:cs typeface="+mj-cs"/>
              </a:rPr>
              <a:t>Puertas metálicas, restauración barandas, impermeabilización $21.755.766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5359D3C-054E-089F-E229-9C8422ED74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08" y="3915504"/>
            <a:ext cx="1949450" cy="2032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7BE9B33-AB0B-2D16-A7C5-6CC2AE6625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853" y="3915504"/>
            <a:ext cx="1975036" cy="2032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8835B39-3CF8-1B09-0025-1B35F0C984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95" y="1873693"/>
            <a:ext cx="2206625" cy="1873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9E0913E-FA2F-59E1-FA01-4F8AD7638B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667" y="1882673"/>
            <a:ext cx="2402021" cy="18911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2F6C7D9-83F0-227F-8274-B75A219E2CC5}"/>
              </a:ext>
            </a:extLst>
          </p:cNvPr>
          <p:cNvSpPr txBox="1"/>
          <p:nvPr/>
        </p:nvSpPr>
        <p:spPr>
          <a:xfrm>
            <a:off x="1269389" y="5608899"/>
            <a:ext cx="220574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>
                <a:latin typeface="Bahnschrift Condensed" panose="020B0502040204020203" pitchFamily="34" charset="0"/>
              </a:rPr>
              <a:t>Impermeabilización</a:t>
            </a:r>
            <a:endParaRPr lang="es-CO" dirty="0">
              <a:latin typeface="Bahnschrift Condensed" panose="020B0502040204020203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30B07A1-0923-838D-2BAB-F9A449F32708}"/>
              </a:ext>
            </a:extLst>
          </p:cNvPr>
          <p:cNvSpPr txBox="1"/>
          <p:nvPr/>
        </p:nvSpPr>
        <p:spPr>
          <a:xfrm>
            <a:off x="1017958" y="3435335"/>
            <a:ext cx="3070994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>
                <a:latin typeface="Bahnschrift Condensed" panose="020B0502040204020203" pitchFamily="34" charset="0"/>
              </a:rPr>
              <a:t>Reposición de puertas metálicas</a:t>
            </a:r>
            <a:endParaRPr lang="es-CO" dirty="0">
              <a:latin typeface="Bahnschrift Condensed" panose="020B0502040204020203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0F4DC1A-6956-420D-BA95-C568F13DCA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235" y="3068166"/>
            <a:ext cx="1856442" cy="24624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B862591-FB77-4332-B23A-EEF0D229CF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676" y="3068167"/>
            <a:ext cx="2062641" cy="24624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3D490304-2326-4442-98CA-057929BE8A07}"/>
              </a:ext>
            </a:extLst>
          </p:cNvPr>
          <p:cNvSpPr txBox="1"/>
          <p:nvPr/>
        </p:nvSpPr>
        <p:spPr>
          <a:xfrm>
            <a:off x="5746555" y="5161262"/>
            <a:ext cx="255503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>
                <a:latin typeface="Bahnschrift Condensed" panose="020B0502040204020203" pitchFamily="34" charset="0"/>
              </a:rPr>
              <a:t>Restauración de barandas</a:t>
            </a:r>
            <a:endParaRPr lang="es-CO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8898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513BA80-4D34-4890-A2D7-85CA61990D3F}"/>
              </a:ext>
            </a:extLst>
          </p:cNvPr>
          <p:cNvSpPr/>
          <p:nvPr/>
        </p:nvSpPr>
        <p:spPr>
          <a:xfrm>
            <a:off x="1185333" y="168912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dirty="0"/>
          </a:p>
          <a:p>
            <a:r>
              <a:rPr lang="es-ES" dirty="0"/>
              <a:t>  </a:t>
            </a:r>
          </a:p>
          <a:p>
            <a:pPr>
              <a:buFont typeface="Arial" pitchFamily="34" charset="0"/>
              <a:buChar char="•"/>
            </a:pPr>
            <a:r>
              <a:rPr lang="es-ES" dirty="0"/>
              <a:t>.</a:t>
            </a:r>
          </a:p>
          <a:p>
            <a:pPr>
              <a:buFont typeface="Arial" pitchFamily="34" charset="0"/>
              <a:buChar char="•"/>
            </a:pPr>
            <a:endParaRPr lang="es-ES" dirty="0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4049CD1D-FEF8-071B-00FD-74BC15ECC5E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724" y="1697776"/>
            <a:ext cx="2925994" cy="21422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84CC66B8-B6C9-517A-9AE4-8FC89015258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244" y="1697776"/>
            <a:ext cx="2844165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B5E9693-E39C-B02A-4A8B-FCB798EE423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269" y="3925311"/>
            <a:ext cx="3473850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7 CuadroTexto">
            <a:extLst>
              <a:ext uri="{FF2B5EF4-FFF2-40B4-BE49-F238E27FC236}">
                <a16:creationId xmlns:a16="http://schemas.microsoft.com/office/drawing/2014/main" id="{45E3E68D-EDF3-48EE-BE62-4F0F10F42A3B}"/>
              </a:ext>
            </a:extLst>
          </p:cNvPr>
          <p:cNvSpPr txBox="1"/>
          <p:nvPr/>
        </p:nvSpPr>
        <p:spPr>
          <a:xfrm>
            <a:off x="1178817" y="902110"/>
            <a:ext cx="7905567" cy="701731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es-ES" sz="4400" b="1" dirty="0">
                <a:solidFill>
                  <a:schemeClr val="bg1"/>
                </a:solidFill>
                <a:latin typeface="Bahnschrift Condensed" panose="020B0502040204020203" pitchFamily="34" charset="0"/>
                <a:ea typeface="+mj-ea"/>
                <a:cs typeface="+mj-cs"/>
              </a:rPr>
              <a:t>Vidrios y perfiles en lámina $6.586.600</a:t>
            </a:r>
          </a:p>
        </p:txBody>
      </p:sp>
    </p:spTree>
    <p:extLst>
      <p:ext uri="{BB962C8B-B14F-4D97-AF65-F5344CB8AC3E}">
        <p14:creationId xmlns:p14="http://schemas.microsoft.com/office/powerpoint/2010/main" val="4514557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1D86ECE-A957-8FDC-96C5-C6CAC1C054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3" y="2195891"/>
            <a:ext cx="2760643" cy="2129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476D6C1-5570-B506-34FA-E0E66E3846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372" y="2232814"/>
            <a:ext cx="2798298" cy="2097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9F739AD-B5A1-3B80-82AE-D38985BEAA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817" y="2216433"/>
            <a:ext cx="2818711" cy="21140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7 CuadroTexto">
            <a:extLst>
              <a:ext uri="{FF2B5EF4-FFF2-40B4-BE49-F238E27FC236}">
                <a16:creationId xmlns:a16="http://schemas.microsoft.com/office/drawing/2014/main" id="{77C3EA23-A062-4DA4-B855-03922F926B03}"/>
              </a:ext>
            </a:extLst>
          </p:cNvPr>
          <p:cNvSpPr txBox="1"/>
          <p:nvPr/>
        </p:nvSpPr>
        <p:spPr>
          <a:xfrm>
            <a:off x="916350" y="904120"/>
            <a:ext cx="8121324" cy="1089529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es-ES" sz="3600" b="1" dirty="0">
                <a:solidFill>
                  <a:schemeClr val="bg1"/>
                </a:solidFill>
                <a:latin typeface="Bahnschrift Condensed" panose="020B0502040204020203" pitchFamily="34" charset="0"/>
                <a:ea typeface="+mj-ea"/>
                <a:cs typeface="+mj-cs"/>
              </a:rPr>
              <a:t>Adecuación sala de comunicaciones y sala de arte $16.210.000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7009E7-1DCF-45C9-8607-54B5324E274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028" y="4435190"/>
            <a:ext cx="2521960" cy="1891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C4A3743-BD8B-4D85-BDB6-AFA1E7FD086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837" y="4455738"/>
            <a:ext cx="2521960" cy="1891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766C2980-9662-4AF1-B85D-4183659E04E7}"/>
              </a:ext>
            </a:extLst>
          </p:cNvPr>
          <p:cNvSpPr/>
          <p:nvPr/>
        </p:nvSpPr>
        <p:spPr>
          <a:xfrm>
            <a:off x="3268697" y="5891601"/>
            <a:ext cx="2818711" cy="5116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Sala de arte</a:t>
            </a:r>
            <a:endParaRPr kumimoji="0" lang="es-CO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hnschrift Condensed" panose="020B0502040204020203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9400E80-4960-46C2-A9ED-E2E075AB5722}"/>
              </a:ext>
            </a:extLst>
          </p:cNvPr>
          <p:cNvSpPr/>
          <p:nvPr/>
        </p:nvSpPr>
        <p:spPr>
          <a:xfrm>
            <a:off x="2527444" y="3826813"/>
            <a:ext cx="4279756" cy="5116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Salón de comunicaciones</a:t>
            </a:r>
            <a:endParaRPr kumimoji="0" lang="es-CO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8947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3352932"/>
              </p:ext>
            </p:extLst>
          </p:nvPr>
        </p:nvGraphicFramePr>
        <p:xfrm>
          <a:off x="1047964" y="2100945"/>
          <a:ext cx="7582328" cy="4149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7 CuadroTexto">
            <a:extLst>
              <a:ext uri="{FF2B5EF4-FFF2-40B4-BE49-F238E27FC236}">
                <a16:creationId xmlns:a16="http://schemas.microsoft.com/office/drawing/2014/main" id="{AC91AB66-32F0-4BA7-8315-F1FAA1EF85EC}"/>
              </a:ext>
            </a:extLst>
          </p:cNvPr>
          <p:cNvSpPr txBox="1"/>
          <p:nvPr/>
        </p:nvSpPr>
        <p:spPr>
          <a:xfrm>
            <a:off x="2157572" y="904120"/>
            <a:ext cx="6880101" cy="757130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es-ES" sz="48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Servicios Públicos $60.975.840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  <p:pic>
        <p:nvPicPr>
          <p:cNvPr id="9" name="Gráfico 8" descr="Flechas de cheurón con relleno sólido">
            <a:extLst>
              <a:ext uri="{FF2B5EF4-FFF2-40B4-BE49-F238E27FC236}">
                <a16:creationId xmlns:a16="http://schemas.microsoft.com/office/drawing/2014/main" id="{49F00CBE-0C9C-4433-A282-5F71ED8B86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17142" y="820041"/>
            <a:ext cx="1294544" cy="83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64866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513BA80-4D34-4890-A2D7-85CA61990D3F}"/>
              </a:ext>
            </a:extLst>
          </p:cNvPr>
          <p:cNvSpPr/>
          <p:nvPr/>
        </p:nvSpPr>
        <p:spPr>
          <a:xfrm>
            <a:off x="1185333" y="168912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dirty="0"/>
          </a:p>
          <a:p>
            <a:r>
              <a:rPr lang="es-ES" dirty="0"/>
              <a:t>  </a:t>
            </a:r>
          </a:p>
          <a:p>
            <a:pPr>
              <a:buFont typeface="Arial" pitchFamily="34" charset="0"/>
              <a:buChar char="•"/>
            </a:pPr>
            <a:r>
              <a:rPr lang="es-ES" dirty="0"/>
              <a:t>.</a:t>
            </a:r>
          </a:p>
          <a:p>
            <a:pPr>
              <a:buFont typeface="Arial" pitchFamily="34" charset="0"/>
              <a:buChar char="•"/>
            </a:pPr>
            <a:endParaRPr lang="es-ES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89BEF4DE-58DF-0324-C2A8-D3C60A1A1F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2962851"/>
              </p:ext>
            </p:extLst>
          </p:nvPr>
        </p:nvGraphicFramePr>
        <p:xfrm>
          <a:off x="625204" y="1916137"/>
          <a:ext cx="8066734" cy="3955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7 CuadroTexto">
            <a:extLst>
              <a:ext uri="{FF2B5EF4-FFF2-40B4-BE49-F238E27FC236}">
                <a16:creationId xmlns:a16="http://schemas.microsoft.com/office/drawing/2014/main" id="{A70D75DD-FD5E-478A-8C51-B77ED2C3F523}"/>
              </a:ext>
            </a:extLst>
          </p:cNvPr>
          <p:cNvSpPr txBox="1"/>
          <p:nvPr/>
        </p:nvSpPr>
        <p:spPr>
          <a:xfrm>
            <a:off x="400692" y="986312"/>
            <a:ext cx="8636982" cy="646331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es-ES" sz="4000" b="1" dirty="0">
                <a:solidFill>
                  <a:schemeClr val="bg1"/>
                </a:solidFill>
                <a:latin typeface="Bahnschrift Condensed" panose="020B0502040204020203" pitchFamily="34" charset="0"/>
                <a:ea typeface="+mj-ea"/>
                <a:cs typeface="+mj-cs"/>
              </a:rPr>
              <a:t>Servicios personales y profesionales $34.853.333</a:t>
            </a:r>
          </a:p>
        </p:txBody>
      </p:sp>
    </p:spTree>
    <p:extLst>
      <p:ext uri="{BB962C8B-B14F-4D97-AF65-F5344CB8AC3E}">
        <p14:creationId xmlns:p14="http://schemas.microsoft.com/office/powerpoint/2010/main" val="5833666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89BEF4DE-58DF-0324-C2A8-D3C60A1A1F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2624956"/>
              </p:ext>
            </p:extLst>
          </p:nvPr>
        </p:nvGraphicFramePr>
        <p:xfrm>
          <a:off x="779316" y="2065106"/>
          <a:ext cx="8066734" cy="4030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7 CuadroTexto">
            <a:extLst>
              <a:ext uri="{FF2B5EF4-FFF2-40B4-BE49-F238E27FC236}">
                <a16:creationId xmlns:a16="http://schemas.microsoft.com/office/drawing/2014/main" id="{EC0F57D3-8417-43BA-8D1A-8D25E20AE2A8}"/>
              </a:ext>
            </a:extLst>
          </p:cNvPr>
          <p:cNvSpPr txBox="1"/>
          <p:nvPr/>
        </p:nvSpPr>
        <p:spPr>
          <a:xfrm>
            <a:off x="1571946" y="986312"/>
            <a:ext cx="7465728" cy="701731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es-E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  <a:ea typeface="+mj-ea"/>
                <a:cs typeface="+mj-cs"/>
              </a:rPr>
              <a:t>Gastos de funcionamiento $31.116.480</a:t>
            </a:r>
          </a:p>
        </p:txBody>
      </p:sp>
    </p:spTree>
    <p:extLst>
      <p:ext uri="{BB962C8B-B14F-4D97-AF65-F5344CB8AC3E}">
        <p14:creationId xmlns:p14="http://schemas.microsoft.com/office/powerpoint/2010/main" val="27785748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7 CuadroTexto">
            <a:extLst>
              <a:ext uri="{FF2B5EF4-FFF2-40B4-BE49-F238E27FC236}">
                <a16:creationId xmlns:a16="http://schemas.microsoft.com/office/drawing/2014/main" id="{F60197F0-4F2F-EE83-2A6F-F4211B80AF94}"/>
              </a:ext>
            </a:extLst>
          </p:cNvPr>
          <p:cNvSpPr txBox="1"/>
          <p:nvPr/>
        </p:nvSpPr>
        <p:spPr>
          <a:xfrm>
            <a:off x="3997842" y="986312"/>
            <a:ext cx="5039832" cy="701731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Condensed" panose="020B0502040204020203" pitchFamily="34" charset="0"/>
              </a:rPr>
              <a:t>SUPERAVIT FISCAL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53A2D33-C8FE-4082-88F9-3CDB5D5ACC6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591" y="1883710"/>
            <a:ext cx="5975297" cy="3987977"/>
          </a:xfrm>
          <a:prstGeom prst="rect">
            <a:avLst/>
          </a:prstGeom>
        </p:spPr>
      </p:pic>
      <p:pic>
        <p:nvPicPr>
          <p:cNvPr id="6" name="Gráfico 5" descr="Flechas de cheurón con relleno sólido">
            <a:extLst>
              <a:ext uri="{FF2B5EF4-FFF2-40B4-BE49-F238E27FC236}">
                <a16:creationId xmlns:a16="http://schemas.microsoft.com/office/drawing/2014/main" id="{E86D0CB4-2300-48F0-8D88-B007963E90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900720" y="897397"/>
            <a:ext cx="1294544" cy="83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93633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006600"/>
          </a:solidFill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AACE3385-31A1-403E-B2FE-C86F89DDBC12}"/>
              </a:ext>
            </a:extLst>
          </p:cNvPr>
          <p:cNvSpPr/>
          <p:nvPr/>
        </p:nvSpPr>
        <p:spPr>
          <a:xfrm>
            <a:off x="153470" y="2597562"/>
            <a:ext cx="4921964" cy="2123658"/>
          </a:xfrm>
          <a:prstGeom prst="rect">
            <a:avLst/>
          </a:prstGeom>
          <a:solidFill>
            <a:schemeClr val="accent2"/>
          </a:solidFill>
          <a:ln>
            <a:solidFill>
              <a:srgbClr val="F69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2 CuadroTexto"/>
          <p:cNvSpPr txBox="1"/>
          <p:nvPr/>
        </p:nvSpPr>
        <p:spPr>
          <a:xfrm>
            <a:off x="0" y="2395805"/>
            <a:ext cx="4921321" cy="2123658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</a:rPr>
              <a:t>GESTIÓN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6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</a:rPr>
              <a:t>COMUNIDAD</a:t>
            </a:r>
            <a:endParaRPr kumimoji="0" lang="es-CO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hnschrift Condensed" panose="020B0502040204020203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2A93BDB-5417-417A-8318-A969AE28234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029" y="2317069"/>
            <a:ext cx="3798502" cy="253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0358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5" y="-3287"/>
            <a:ext cx="9144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875762" y="4144956"/>
            <a:ext cx="73924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 </a:t>
            </a:r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" name="AutoShape 2" descr="Orientaciones Trabajo Final Proyección y participación comunitaria. - ppt  descarga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7 CuadroTexto">
            <a:extLst>
              <a:ext uri="{FF2B5EF4-FFF2-40B4-BE49-F238E27FC236}">
                <a16:creationId xmlns:a16="http://schemas.microsoft.com/office/drawing/2014/main" id="{1ADDE030-44C0-48F2-A60B-8DEE1D95B7B3}"/>
              </a:ext>
            </a:extLst>
          </p:cNvPr>
          <p:cNvSpPr txBox="1"/>
          <p:nvPr/>
        </p:nvSpPr>
        <p:spPr>
          <a:xfrm>
            <a:off x="2712378" y="986312"/>
            <a:ext cx="6325296" cy="1311128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Manejo de las relaciones de convivencia y con el entorno</a:t>
            </a: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hnschrift Condensed" panose="020B0502040204020203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7FE7BF1-6E92-447A-8D43-9DD68C772772}"/>
              </a:ext>
            </a:extLst>
          </p:cNvPr>
          <p:cNvSpPr txBox="1"/>
          <p:nvPr/>
        </p:nvSpPr>
        <p:spPr>
          <a:xfrm>
            <a:off x="375008" y="2495180"/>
            <a:ext cx="3118205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Participación y convivencia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BECDA79-D3C1-4B2D-9365-FE4FDFFCF0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374"/>
          <a:stretch/>
        </p:blipFill>
        <p:spPr>
          <a:xfrm>
            <a:off x="3387206" y="3115545"/>
            <a:ext cx="2668471" cy="1563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679AC0-8EE6-4736-B815-ECFDCB736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75" y="4044698"/>
            <a:ext cx="2751219" cy="19461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97CBF86-E8CC-4C8F-8108-53CA3128A8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1288" y="4219360"/>
            <a:ext cx="2594809" cy="19461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Gráfico 13" descr="Flechas de cheurón con relleno sólido">
            <a:extLst>
              <a:ext uri="{FF2B5EF4-FFF2-40B4-BE49-F238E27FC236}">
                <a16:creationId xmlns:a16="http://schemas.microsoft.com/office/drawing/2014/main" id="{29400F71-BBD4-4552-95DB-64A0BF766F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07284" y="1167196"/>
            <a:ext cx="1657399" cy="83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04783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5" y="-3287"/>
            <a:ext cx="9144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875762" y="4144956"/>
            <a:ext cx="73924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 </a:t>
            </a:r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" name="AutoShape 2" descr="Orientaciones Trabajo Final Proyección y participación comunitaria. - ppt  descarga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7 CuadroTexto">
            <a:extLst>
              <a:ext uri="{FF2B5EF4-FFF2-40B4-BE49-F238E27FC236}">
                <a16:creationId xmlns:a16="http://schemas.microsoft.com/office/drawing/2014/main" id="{1ADDE030-44C0-48F2-A60B-8DEE1D95B7B3}"/>
              </a:ext>
            </a:extLst>
          </p:cNvPr>
          <p:cNvSpPr txBox="1"/>
          <p:nvPr/>
        </p:nvSpPr>
        <p:spPr>
          <a:xfrm>
            <a:off x="2712378" y="986312"/>
            <a:ext cx="6325296" cy="1311128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Manejo de las relaciones de convivencia y con el entorno</a:t>
            </a: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hnschrift Condensed" panose="020B0502040204020203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7FE7BF1-6E92-447A-8D43-9DD68C772772}"/>
              </a:ext>
            </a:extLst>
          </p:cNvPr>
          <p:cNvSpPr txBox="1"/>
          <p:nvPr/>
        </p:nvSpPr>
        <p:spPr>
          <a:xfrm>
            <a:off x="375008" y="2495180"/>
            <a:ext cx="5244956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s-CO" sz="2400" dirty="0">
                <a:latin typeface="Bahnschrift Condensed" panose="020B0502040204020203" pitchFamily="34" charset="0"/>
              </a:rPr>
              <a:t>Prevención de riesgos (Físicos y Psicosociales)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A814140-1287-41E7-B846-1C50761CC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4809" y="3098021"/>
            <a:ext cx="4150895" cy="24501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39A1E1D-C1A6-47D1-BFF7-19D15A883C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7094" y="3098021"/>
            <a:ext cx="3540246" cy="24583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EDF27527-A75A-41BB-B8CD-90043EBCC846}"/>
              </a:ext>
            </a:extLst>
          </p:cNvPr>
          <p:cNvSpPr txBox="1"/>
          <p:nvPr/>
        </p:nvSpPr>
        <p:spPr>
          <a:xfrm>
            <a:off x="544986" y="5299987"/>
            <a:ext cx="3174261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s-CO" sz="1400" dirty="0">
                <a:latin typeface="Bahnschrift Condensed" panose="020B0502040204020203" pitchFamily="34" charset="0"/>
              </a:rPr>
              <a:t>Psicóloga Fundación Andina - Padres de familia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0172616-DDDB-4AA4-B524-8145173ED7F7}"/>
              </a:ext>
            </a:extLst>
          </p:cNvPr>
          <p:cNvSpPr txBox="1"/>
          <p:nvPr/>
        </p:nvSpPr>
        <p:spPr>
          <a:xfrm>
            <a:off x="5692265" y="5320282"/>
            <a:ext cx="3174261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s-CO" sz="1400" dirty="0">
                <a:latin typeface="Bahnschrift Condensed" panose="020B0502040204020203" pitchFamily="34" charset="0"/>
              </a:rPr>
              <a:t>Dr. Miguel Ángel Galeano Mahecha - Estudiantes</a:t>
            </a:r>
          </a:p>
        </p:txBody>
      </p:sp>
      <p:pic>
        <p:nvPicPr>
          <p:cNvPr id="12" name="Gráfico 11" descr="Flechas de cheurón con relleno sólido">
            <a:extLst>
              <a:ext uri="{FF2B5EF4-FFF2-40B4-BE49-F238E27FC236}">
                <a16:creationId xmlns:a16="http://schemas.microsoft.com/office/drawing/2014/main" id="{D1139FBB-FD89-48FC-A5B7-0692467B3A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54979" y="1194807"/>
            <a:ext cx="1657399" cy="83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0843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5" y="-3287"/>
            <a:ext cx="9144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875762" y="4144956"/>
            <a:ext cx="73924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 </a:t>
            </a:r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" name="AutoShape 2" descr="Orientaciones Trabajo Final Proyección y participación comunitaria. - ppt  descarga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7 CuadroTexto">
            <a:extLst>
              <a:ext uri="{FF2B5EF4-FFF2-40B4-BE49-F238E27FC236}">
                <a16:creationId xmlns:a16="http://schemas.microsoft.com/office/drawing/2014/main" id="{1ADDE030-44C0-48F2-A60B-8DEE1D95B7B3}"/>
              </a:ext>
            </a:extLst>
          </p:cNvPr>
          <p:cNvSpPr txBox="1"/>
          <p:nvPr/>
        </p:nvSpPr>
        <p:spPr>
          <a:xfrm>
            <a:off x="2712378" y="986312"/>
            <a:ext cx="6325296" cy="769441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ES" sz="44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Participación y Convivencia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6BA0C94-7A96-4B6F-8693-2A65A49E3491}"/>
              </a:ext>
            </a:extLst>
          </p:cNvPr>
          <p:cNvSpPr txBox="1"/>
          <p:nvPr/>
        </p:nvSpPr>
        <p:spPr>
          <a:xfrm>
            <a:off x="1058238" y="2506894"/>
            <a:ext cx="7209997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ES" sz="2800" dirty="0">
                <a:latin typeface="Bahnschrift Condensed" panose="020B0502040204020203" pitchFamily="34" charset="0"/>
              </a:rPr>
              <a:t>Conformación del consejo de padres y estudiantes.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ES" sz="2800" dirty="0">
                <a:latin typeface="Bahnschrift Condensed" panose="020B0502040204020203" pitchFamily="34" charset="0"/>
              </a:rPr>
              <a:t>Participación activa de los Consejo de Aula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ES" sz="2800" dirty="0">
                <a:latin typeface="Bahnschrift Condensed" panose="020B0502040204020203" pitchFamily="34" charset="0"/>
              </a:rPr>
              <a:t>Realización de juegos Inter clases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ES" sz="2800" dirty="0">
                <a:latin typeface="Bahnschrift Condensed" panose="020B0502040204020203" pitchFamily="34" charset="0"/>
              </a:rPr>
              <a:t>Acompañamiento de los docentes por todos los espacios del establecimiento educativo en la hora del descanso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ES" sz="2800" dirty="0">
                <a:latin typeface="Bahnschrift Condensed" panose="020B0502040204020203" pitchFamily="34" charset="0"/>
              </a:rPr>
              <a:t>Manejo de conflictos por medio del diálogo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ES" sz="2800" dirty="0">
                <a:latin typeface="Bahnschrift Condensed" panose="020B0502040204020203" pitchFamily="34" charset="0"/>
              </a:rPr>
              <a:t>Ajustes al Manual de Convivencia</a:t>
            </a:r>
          </a:p>
        </p:txBody>
      </p:sp>
      <p:pic>
        <p:nvPicPr>
          <p:cNvPr id="9" name="Gráfico 8" descr="Flechas de cheurón con relleno sólido">
            <a:extLst>
              <a:ext uri="{FF2B5EF4-FFF2-40B4-BE49-F238E27FC236}">
                <a16:creationId xmlns:a16="http://schemas.microsoft.com/office/drawing/2014/main" id="{A2C07E7F-36BB-4047-ADC1-1B30981C1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58238" y="917489"/>
            <a:ext cx="1657399" cy="83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70081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5" y="-3287"/>
            <a:ext cx="9144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875762" y="4144956"/>
            <a:ext cx="73924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 </a:t>
            </a:r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" name="AutoShape 2" descr="Orientaciones Trabajo Final Proyección y participación comunitaria. - ppt  descarga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7 CuadroTexto">
            <a:extLst>
              <a:ext uri="{FF2B5EF4-FFF2-40B4-BE49-F238E27FC236}">
                <a16:creationId xmlns:a16="http://schemas.microsoft.com/office/drawing/2014/main" id="{1ADDE030-44C0-48F2-A60B-8DEE1D95B7B3}"/>
              </a:ext>
            </a:extLst>
          </p:cNvPr>
          <p:cNvSpPr txBox="1"/>
          <p:nvPr/>
        </p:nvSpPr>
        <p:spPr>
          <a:xfrm>
            <a:off x="2004650" y="986312"/>
            <a:ext cx="7033024" cy="1077218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s-CO" sz="32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Atención educativa a grupos en situación de discapacidad y pertenecientes a grupos étnicos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6BA0C94-7A96-4B6F-8693-2A65A49E3491}"/>
              </a:ext>
            </a:extLst>
          </p:cNvPr>
          <p:cNvSpPr txBox="1"/>
          <p:nvPr/>
        </p:nvSpPr>
        <p:spPr>
          <a:xfrm>
            <a:off x="1058238" y="2657435"/>
            <a:ext cx="720999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s-ES" sz="2800" dirty="0">
                <a:latin typeface="Bahnschrift Condensed" panose="020B0502040204020203" pitchFamily="34" charset="0"/>
              </a:rPr>
              <a:t>Conformación y participación del comité de inclusión.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s-ES" sz="2800" dirty="0">
                <a:latin typeface="Bahnschrift Condensed" panose="020B0502040204020203" pitchFamily="34" charset="0"/>
              </a:rPr>
              <a:t>Acompañamiento de una docente de apoyo dos días a la semana.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s-ES" sz="2800" dirty="0">
                <a:latin typeface="Bahnschrift Condensed" panose="020B0502040204020203" pitchFamily="34" charset="0"/>
              </a:rPr>
              <a:t>Adaptación curricular 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s-ES" sz="2800" dirty="0">
                <a:latin typeface="Bahnschrift Condensed" panose="020B0502040204020203" pitchFamily="34" charset="0"/>
              </a:rPr>
              <a:t>Prioridad en la asignación de cupos.</a:t>
            </a:r>
          </a:p>
        </p:txBody>
      </p:sp>
      <p:pic>
        <p:nvPicPr>
          <p:cNvPr id="9" name="Gráfico 8" descr="Flechas de cheurón con relleno sólido">
            <a:extLst>
              <a:ext uri="{FF2B5EF4-FFF2-40B4-BE49-F238E27FC236}">
                <a16:creationId xmlns:a16="http://schemas.microsoft.com/office/drawing/2014/main" id="{B5926C60-003B-4B74-8A45-5260E3742B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08917" y="1225266"/>
            <a:ext cx="1295733" cy="83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3472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5" y="-3287"/>
            <a:ext cx="9144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875762" y="4144956"/>
            <a:ext cx="73924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Calibri" panose="020F0502020204030204" pitchFamily="34" charset="0"/>
                <a:cs typeface="+mn-cs"/>
              </a:rPr>
              <a:t> </a:t>
            </a:r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" name="AutoShape 2" descr="Orientaciones Trabajo Final Proyección y participación comunitaria. - ppt  descarga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7 CuadroTexto">
            <a:extLst>
              <a:ext uri="{FF2B5EF4-FFF2-40B4-BE49-F238E27FC236}">
                <a16:creationId xmlns:a16="http://schemas.microsoft.com/office/drawing/2014/main" id="{1ADDE030-44C0-48F2-A60B-8DEE1D95B7B3}"/>
              </a:ext>
            </a:extLst>
          </p:cNvPr>
          <p:cNvSpPr txBox="1"/>
          <p:nvPr/>
        </p:nvSpPr>
        <p:spPr>
          <a:xfrm>
            <a:off x="2251230" y="1036512"/>
            <a:ext cx="6111934" cy="584775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s-CO" sz="32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Bienestar Laboral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B094A7A-C317-4B6A-87A9-87BE44E17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21701" y="2318336"/>
            <a:ext cx="3662431" cy="27468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2741DAE-D968-4B87-9B47-02F8627F5FD1}"/>
              </a:ext>
            </a:extLst>
          </p:cNvPr>
          <p:cNvSpPr txBox="1"/>
          <p:nvPr/>
        </p:nvSpPr>
        <p:spPr>
          <a:xfrm>
            <a:off x="3985386" y="4757382"/>
            <a:ext cx="1998746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s-CO" sz="1400" dirty="0">
                <a:latin typeface="Bahnschrift Condensed" panose="020B0502040204020203" pitchFamily="34" charset="0"/>
              </a:rPr>
              <a:t>Capacitación sobre brigadas</a:t>
            </a:r>
          </a:p>
        </p:txBody>
      </p:sp>
      <p:pic>
        <p:nvPicPr>
          <p:cNvPr id="11" name="Gráfico 10" descr="Flechas de cheurón con relleno sólido">
            <a:extLst>
              <a:ext uri="{FF2B5EF4-FFF2-40B4-BE49-F238E27FC236}">
                <a16:creationId xmlns:a16="http://schemas.microsoft.com/office/drawing/2014/main" id="{26F6ADB4-8E8D-41DC-B72A-6F03D30424A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17142" y="1036512"/>
            <a:ext cx="1027416" cy="6386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17123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988453" y="4050407"/>
            <a:ext cx="71670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869D817-A904-48EF-8FB7-9F6372ACE980}"/>
              </a:ext>
            </a:extLst>
          </p:cNvPr>
          <p:cNvSpPr/>
          <p:nvPr/>
        </p:nvSpPr>
        <p:spPr>
          <a:xfrm>
            <a:off x="2405479" y="963375"/>
            <a:ext cx="6616739" cy="707886"/>
          </a:xfrm>
          <a:prstGeom prst="rect">
            <a:avLst/>
          </a:prstGeom>
          <a:solidFill>
            <a:srgbClr val="0066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ahnschrift Condensed" panose="020B0502040204020203" pitchFamily="34" charset="0"/>
              </a:rPr>
              <a:t>PROYECTOS SOCIALES Y COMUNITARIOS</a:t>
            </a:r>
            <a:endParaRPr lang="es-ES" sz="4000" b="1" cap="none" spc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969244F-2D77-4E30-9776-BC00ED5A9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659" y="5072763"/>
            <a:ext cx="2495190" cy="914400"/>
          </a:xfrm>
          <a:prstGeom prst="rect">
            <a:avLst/>
          </a:prstGeom>
        </p:spPr>
      </p:pic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A2ABF0DE-D597-4D60-9880-42DEFF909D76}"/>
              </a:ext>
            </a:extLst>
          </p:cNvPr>
          <p:cNvSpPr/>
          <p:nvPr/>
        </p:nvSpPr>
        <p:spPr>
          <a:xfrm>
            <a:off x="6211290" y="5053679"/>
            <a:ext cx="2509522" cy="914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</a:rPr>
              <a:t>ESCUELA DE FAMILIA</a:t>
            </a:r>
            <a:endParaRPr lang="es-CO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7512C836-79DA-4031-AA4C-C3593CB5CA53}"/>
              </a:ext>
            </a:extLst>
          </p:cNvPr>
          <p:cNvSpPr/>
          <p:nvPr/>
        </p:nvSpPr>
        <p:spPr>
          <a:xfrm>
            <a:off x="380152" y="5053679"/>
            <a:ext cx="2341067" cy="9144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accent6">
                    <a:lumMod val="50000"/>
                  </a:schemeClr>
                </a:solidFill>
              </a:rPr>
              <a:t>PROYECTO DE VIDA</a:t>
            </a:r>
            <a:endParaRPr lang="es-CO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08232" y="2233170"/>
            <a:ext cx="2729625" cy="25035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1319" y="2258114"/>
            <a:ext cx="2721361" cy="25035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37" y="2258114"/>
            <a:ext cx="2940006" cy="24785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Gráfico 12" descr="Flechas de cheurón con relleno sólido">
            <a:extLst>
              <a:ext uri="{FF2B5EF4-FFF2-40B4-BE49-F238E27FC236}">
                <a16:creationId xmlns:a16="http://schemas.microsoft.com/office/drawing/2014/main" id="{D499729F-686E-4CD4-84D2-F26A76EF54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66126" y="898186"/>
            <a:ext cx="1439353" cy="83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65550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47"/>
            <a:ext cx="9144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97D177D0-768B-4C62-9069-DA6D462FB884}"/>
              </a:ext>
            </a:extLst>
          </p:cNvPr>
          <p:cNvSpPr/>
          <p:nvPr/>
        </p:nvSpPr>
        <p:spPr>
          <a:xfrm>
            <a:off x="4560657" y="966384"/>
            <a:ext cx="3506088" cy="830997"/>
          </a:xfrm>
          <a:prstGeom prst="rect">
            <a:avLst/>
          </a:prstGeom>
          <a:solidFill>
            <a:srgbClr val="0066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hnschrift Condensed" panose="020B0502040204020203" pitchFamily="34" charset="0"/>
              </a:rPr>
              <a:t>SERVICIO SOCIAL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75" y="2231821"/>
            <a:ext cx="2348328" cy="2151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9556" y="2259156"/>
            <a:ext cx="2521505" cy="2178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141" y="2222985"/>
            <a:ext cx="2256681" cy="2214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B0A8EAE9-5BB0-48BF-84FF-A19D096EA42F}"/>
              </a:ext>
            </a:extLst>
          </p:cNvPr>
          <p:cNvSpPr/>
          <p:nvPr/>
        </p:nvSpPr>
        <p:spPr>
          <a:xfrm>
            <a:off x="404136" y="4265114"/>
            <a:ext cx="2185901" cy="4489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PINTURA EN MUROS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F8E5409-41A4-454D-8417-FC86DB6443EF}"/>
              </a:ext>
            </a:extLst>
          </p:cNvPr>
          <p:cNvSpPr/>
          <p:nvPr/>
        </p:nvSpPr>
        <p:spPr>
          <a:xfrm>
            <a:off x="4062020" y="4267882"/>
            <a:ext cx="3198081" cy="4489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CONVENIOS INTERINSTITUCIONALES</a:t>
            </a:r>
            <a:endParaRPr lang="es-CO" sz="2000" b="1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2" name="Gráfico 11" descr="Flechas de cheurón con relleno sólido">
            <a:extLst>
              <a:ext uri="{FF2B5EF4-FFF2-40B4-BE49-F238E27FC236}">
                <a16:creationId xmlns:a16="http://schemas.microsoft.com/office/drawing/2014/main" id="{DD509FEB-D501-4E45-912A-BBCD943D44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883503" y="959117"/>
            <a:ext cx="1657399" cy="83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71161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8" y="167624"/>
            <a:ext cx="9144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22CE0D86-AECD-40B1-939E-1529489E71B9}"/>
              </a:ext>
            </a:extLst>
          </p:cNvPr>
          <p:cNvSpPr/>
          <p:nvPr/>
        </p:nvSpPr>
        <p:spPr>
          <a:xfrm>
            <a:off x="1428108" y="1073591"/>
            <a:ext cx="7673397" cy="1077218"/>
          </a:xfrm>
          <a:prstGeom prst="rect">
            <a:avLst/>
          </a:prstGeom>
          <a:solidFill>
            <a:srgbClr val="006600"/>
          </a:solidFill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hnschrift Condensed" panose="020B0502040204020203" pitchFamily="34" charset="0"/>
              </a:rPr>
              <a:t>CONVENIOS INTERISTITUCIONALES PARA LA PREVENCION PSICOSOCIAL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86F3D7E-F367-43FF-A7DB-E6AE8F9E147A}"/>
              </a:ext>
            </a:extLst>
          </p:cNvPr>
          <p:cNvSpPr/>
          <p:nvPr/>
        </p:nvSpPr>
        <p:spPr>
          <a:xfrm>
            <a:off x="398365" y="5619181"/>
            <a:ext cx="1949789" cy="536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b="1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  <a:p>
            <a:pPr algn="ctr"/>
            <a:r>
              <a:rPr lang="es-ES" sz="12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SECRETARIA DE SALUD MUNICIPAL</a:t>
            </a:r>
          </a:p>
          <a:p>
            <a:pPr algn="ctr"/>
            <a:r>
              <a:rPr lang="es-ES" sz="12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SALUD MENTAL</a:t>
            </a:r>
          </a:p>
          <a:p>
            <a:pPr algn="ctr"/>
            <a:endParaRPr lang="es-CO" b="1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032" y="2150809"/>
            <a:ext cx="1937169" cy="134683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935" y="2150809"/>
            <a:ext cx="1958231" cy="149663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365" y="4156840"/>
            <a:ext cx="1949788" cy="1462341"/>
          </a:xfrm>
          <a:prstGeom prst="rect">
            <a:avLst/>
          </a:prstGeom>
        </p:spPr>
      </p:pic>
      <p:sp>
        <p:nvSpPr>
          <p:cNvPr id="17" name="Rectángulo 16"/>
          <p:cNvSpPr/>
          <p:nvPr/>
        </p:nvSpPr>
        <p:spPr>
          <a:xfrm>
            <a:off x="428451" y="3466673"/>
            <a:ext cx="1937169" cy="4645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HOSPITAL MALVINAS</a:t>
            </a:r>
            <a:endParaRPr lang="en-US" b="1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8454" y="2152221"/>
            <a:ext cx="2130781" cy="1598086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2202" y="4371984"/>
            <a:ext cx="2107033" cy="15802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1354" y="4371984"/>
            <a:ext cx="1967812" cy="1359624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896168EA-A737-40CB-AE44-5960FFF0C171}"/>
              </a:ext>
            </a:extLst>
          </p:cNvPr>
          <p:cNvSpPr/>
          <p:nvPr/>
        </p:nvSpPr>
        <p:spPr>
          <a:xfrm>
            <a:off x="3231354" y="5619181"/>
            <a:ext cx="1967812" cy="536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b="1" dirty="0">
                <a:latin typeface="Bahnschrift Condensed" panose="020B0502040204020203" pitchFamily="34" charset="0"/>
              </a:rPr>
              <a:t>POLICIA DE INFANCIA</a:t>
            </a:r>
            <a:endParaRPr lang="en-US" b="1" dirty="0">
              <a:latin typeface="Bahnschrift Condensed" panose="020B0502040204020203" pitchFamily="34" charset="0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CD5B65F3-CBFB-43AE-86B0-994B3984D9E0}"/>
              </a:ext>
            </a:extLst>
          </p:cNvPr>
          <p:cNvSpPr/>
          <p:nvPr/>
        </p:nvSpPr>
        <p:spPr>
          <a:xfrm>
            <a:off x="6182201" y="5619181"/>
            <a:ext cx="2107033" cy="536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b="1" dirty="0">
                <a:latin typeface="Bahnschrift Condensed" panose="020B0502040204020203" pitchFamily="34" charset="0"/>
              </a:rPr>
              <a:t>DEFENSORÍA DEL PUEBLO</a:t>
            </a:r>
            <a:endParaRPr lang="en-US" b="1" dirty="0">
              <a:latin typeface="Bahnschrift Condensed" panose="020B0502040204020203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B1B6F9F7-AD9C-4646-9B73-7A8F99C5361D}"/>
              </a:ext>
            </a:extLst>
          </p:cNvPr>
          <p:cNvSpPr/>
          <p:nvPr/>
        </p:nvSpPr>
        <p:spPr>
          <a:xfrm>
            <a:off x="6158454" y="3497646"/>
            <a:ext cx="2130781" cy="54364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PERSONERIA MUNICIPAL</a:t>
            </a:r>
            <a:endParaRPr lang="es-CO" b="1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4C3780EB-52E9-4AED-87A0-DC3CB7DF01A5}"/>
              </a:ext>
            </a:extLst>
          </p:cNvPr>
          <p:cNvSpPr/>
          <p:nvPr/>
        </p:nvSpPr>
        <p:spPr>
          <a:xfrm>
            <a:off x="3231354" y="3581218"/>
            <a:ext cx="1967812" cy="4645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UNAD</a:t>
            </a:r>
            <a:endParaRPr lang="es-CO" sz="2000" b="1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8902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688423" y="983679"/>
            <a:ext cx="5189570" cy="641268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3540902" y="970401"/>
            <a:ext cx="5403593" cy="65454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40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METAS INSTITUCIONALES 2026</a:t>
            </a:r>
            <a:endParaRPr lang="es-ES" sz="40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graphicFrame>
        <p:nvGraphicFramePr>
          <p:cNvPr id="9" name="Marcador de contenido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2209731"/>
              </p:ext>
            </p:extLst>
          </p:nvPr>
        </p:nvGraphicFramePr>
        <p:xfrm>
          <a:off x="390418" y="1857525"/>
          <a:ext cx="8487573" cy="432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87573">
                  <a:extLst>
                    <a:ext uri="{9D8B030D-6E8A-4147-A177-3AD203B41FA5}">
                      <a16:colId xmlns:a16="http://schemas.microsoft.com/office/drawing/2014/main" val="3265965190"/>
                    </a:ext>
                  </a:extLst>
                </a:gridCol>
              </a:tblGrid>
              <a:tr h="386815">
                <a:tc>
                  <a:txBody>
                    <a:bodyPr/>
                    <a:lstStyle/>
                    <a:p>
                      <a:pPr algn="just"/>
                      <a:r>
                        <a:rPr lang="es-MX" sz="2600" dirty="0">
                          <a:latin typeface="Bahnschrift Condensed" panose="020B0502040204020203" pitchFamily="34" charset="0"/>
                        </a:rPr>
                        <a:t>Fortalecer el Gobierno Escolar garantizando: Elecciones estudiantiles con formación en escuela de liderazgo.</a:t>
                      </a:r>
                      <a:endParaRPr lang="es-MX" sz="2600" b="0" dirty="0">
                        <a:latin typeface="Bahnschrift Condensed" panose="020B0502040204020203" pitchFamily="34" charset="0"/>
                      </a:endParaRPr>
                    </a:p>
                    <a:p>
                      <a:pPr algn="just"/>
                      <a:r>
                        <a:rPr lang="es-MX" sz="2600" dirty="0">
                          <a:latin typeface="Bahnschrift Condensed" panose="020B0502040204020203" pitchFamily="34" charset="0"/>
                        </a:rPr>
                        <a:t>Funcionamiento activo del Consejo de padres de familia, como mínimo con tres sesiones en el año.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838035"/>
                  </a:ext>
                </a:extLst>
              </a:tr>
              <a:tr h="386815">
                <a:tc>
                  <a:txBody>
                    <a:bodyPr/>
                    <a:lstStyle/>
                    <a:p>
                      <a:pPr algn="just"/>
                      <a:r>
                        <a:rPr lang="es-MX" sz="2600" dirty="0">
                          <a:latin typeface="Bahnschrift Condensed" panose="020B0502040204020203" pitchFamily="34" charset="0"/>
                        </a:rPr>
                        <a:t>Implementar un sistema de seguimiento al </a:t>
                      </a:r>
                      <a:r>
                        <a:rPr lang="es-MX" sz="2600" b="0" dirty="0">
                          <a:latin typeface="Bahnschrift Condensed" panose="020B0502040204020203" pitchFamily="34" charset="0"/>
                        </a:rPr>
                        <a:t>PMI </a:t>
                      </a:r>
                      <a:r>
                        <a:rPr lang="es-MX" sz="2600" dirty="0">
                          <a:latin typeface="Bahnschrift Condensed" panose="020B0502040204020203" pitchFamily="34" charset="0"/>
                        </a:rPr>
                        <a:t>con corte trimestral, logrando un cumplimiento del 100% en lo pactado.</a:t>
                      </a:r>
                      <a:endParaRPr lang="es-CO" sz="2600" noProof="0" dirty="0">
                        <a:latin typeface="Bahnschrift Condense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347109"/>
                  </a:ext>
                </a:extLst>
              </a:tr>
              <a:tr h="386815">
                <a:tc>
                  <a:txBody>
                    <a:bodyPr/>
                    <a:lstStyle/>
                    <a:p>
                      <a:pPr algn="just"/>
                      <a:r>
                        <a:rPr lang="es-MX" sz="2600" dirty="0">
                          <a:latin typeface="Bahnschrift Condensed" panose="020B0502040204020203" pitchFamily="34" charset="0"/>
                        </a:rPr>
                        <a:t>Incrementar en </a:t>
                      </a:r>
                      <a:r>
                        <a:rPr lang="es-MX" sz="2600" b="0" dirty="0">
                          <a:latin typeface="Bahnschrift Condensed" panose="020B0502040204020203" pitchFamily="34" charset="0"/>
                        </a:rPr>
                        <a:t>mínimo 5 puntos porcentuales </a:t>
                      </a:r>
                      <a:r>
                        <a:rPr lang="es-MX" sz="2600" dirty="0">
                          <a:latin typeface="Bahnschrift Condensed" panose="020B0502040204020203" pitchFamily="34" charset="0"/>
                        </a:rPr>
                        <a:t>los niveles de desempeño </a:t>
                      </a:r>
                      <a:r>
                        <a:rPr lang="es-MX" sz="2600" i="1" dirty="0">
                          <a:latin typeface="Bahnschrift Condensed" panose="020B0502040204020203" pitchFamily="34" charset="0"/>
                        </a:rPr>
                        <a:t>Básico, Alto y Superior</a:t>
                      </a:r>
                      <a:r>
                        <a:rPr lang="es-MX" sz="2600" dirty="0">
                          <a:latin typeface="Bahnschrift Condensed" panose="020B0502040204020203" pitchFamily="34" charset="0"/>
                        </a:rPr>
                        <a:t> en pruebas internas y externas respecto al 2025.</a:t>
                      </a:r>
                      <a:endParaRPr lang="es-CO" sz="2600" noProof="0" dirty="0">
                        <a:latin typeface="Bahnschrift Condense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315254"/>
                  </a:ext>
                </a:extLst>
              </a:tr>
              <a:tr h="386815">
                <a:tc>
                  <a:txBody>
                    <a:bodyPr/>
                    <a:lstStyle/>
                    <a:p>
                      <a:pPr algn="just"/>
                      <a:r>
                        <a:rPr lang="es-MX" sz="2600" dirty="0">
                          <a:latin typeface="Bahnschrift Condensed" panose="020B0502040204020203" pitchFamily="34" charset="0"/>
                        </a:rPr>
                        <a:t>Fortalecer competencias lectoras: aumentar en un </a:t>
                      </a:r>
                      <a:r>
                        <a:rPr lang="es-MX" sz="2600" b="0" dirty="0">
                          <a:latin typeface="Bahnschrift Condensed" panose="020B0502040204020203" pitchFamily="34" charset="0"/>
                        </a:rPr>
                        <a:t>10</a:t>
                      </a:r>
                      <a:r>
                        <a:rPr lang="es-MX" sz="2600" b="1" dirty="0">
                          <a:latin typeface="Bahnschrift Condensed" panose="020B0502040204020203" pitchFamily="34" charset="0"/>
                        </a:rPr>
                        <a:t> %</a:t>
                      </a:r>
                      <a:r>
                        <a:rPr lang="es-MX" sz="2600" dirty="0">
                          <a:latin typeface="Bahnschrift Condensed" panose="020B0502040204020203" pitchFamily="34" charset="0"/>
                        </a:rPr>
                        <a:t> los estudiantes que alcanzan nivel satisfactorio en comprensión lectora. </a:t>
                      </a:r>
                      <a:endParaRPr lang="es-CO" sz="2600" noProof="0" dirty="0">
                        <a:latin typeface="Bahnschrift Condense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069512"/>
                  </a:ext>
                </a:extLst>
              </a:tr>
            </a:tbl>
          </a:graphicData>
        </a:graphic>
      </p:graphicFrame>
      <p:pic>
        <p:nvPicPr>
          <p:cNvPr id="7" name="Gráfico 6" descr="Flechas de cheurón con relleno sólido">
            <a:extLst>
              <a:ext uri="{FF2B5EF4-FFF2-40B4-BE49-F238E27FC236}">
                <a16:creationId xmlns:a16="http://schemas.microsoft.com/office/drawing/2014/main" id="{BE27296F-B01B-4FE4-AF27-0161B90384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683998" y="878542"/>
            <a:ext cx="1657399" cy="83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28380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739793" y="983678"/>
            <a:ext cx="5138199" cy="628573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5" name="Rectángulo 14"/>
          <p:cNvSpPr/>
          <p:nvPr/>
        </p:nvSpPr>
        <p:spPr>
          <a:xfrm>
            <a:off x="3606230" y="970401"/>
            <a:ext cx="5338266" cy="654546"/>
          </a:xfrm>
          <a:prstGeom prst="rect">
            <a:avLst/>
          </a:prstGeom>
          <a:noFill/>
        </p:spPr>
        <p:txBody>
          <a:bodyPr wrap="square" lIns="38617" tIns="19308" rIns="38617" bIns="19308" numCol="1">
            <a:spAutoFit/>
          </a:bodyPr>
          <a:lstStyle/>
          <a:p>
            <a:pPr algn="ctr"/>
            <a:r>
              <a:rPr lang="es-ES" sz="40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METAS INSTITUCIONALES 2026</a:t>
            </a:r>
            <a:endParaRPr lang="es-ES" sz="4000" b="1" dirty="0">
              <a:ln w="0">
                <a:noFill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graphicFrame>
        <p:nvGraphicFramePr>
          <p:cNvPr id="9" name="Marcador de contenido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98078119"/>
              </p:ext>
            </p:extLst>
          </p:nvPr>
        </p:nvGraphicFramePr>
        <p:xfrm>
          <a:off x="349321" y="1857525"/>
          <a:ext cx="8528671" cy="432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28671">
                  <a:extLst>
                    <a:ext uri="{9D8B030D-6E8A-4147-A177-3AD203B41FA5}">
                      <a16:colId xmlns:a16="http://schemas.microsoft.com/office/drawing/2014/main" val="3265965190"/>
                    </a:ext>
                  </a:extLst>
                </a:gridCol>
              </a:tblGrid>
              <a:tr h="386815">
                <a:tc>
                  <a:txBody>
                    <a:bodyPr/>
                    <a:lstStyle/>
                    <a:p>
                      <a:pPr algn="just"/>
                      <a:r>
                        <a:rPr lang="es-MX" sz="2600" b="0" dirty="0">
                          <a:latin typeface="Bahnschrift Condensed" panose="020B0502040204020203" pitchFamily="34" charset="0"/>
                        </a:rPr>
                        <a:t>Mantener la infraestructura escolar en condiciones adecuadas realizando mínimo: 2 mantenimientos preventivos generales y 1 intervención prioritaria de infraestructura.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838035"/>
                  </a:ext>
                </a:extLst>
              </a:tr>
              <a:tr h="386815">
                <a:tc>
                  <a:txBody>
                    <a:bodyPr/>
                    <a:lstStyle/>
                    <a:p>
                      <a:pPr algn="l"/>
                      <a:r>
                        <a:rPr lang="es-MX" sz="2600" b="0" dirty="0">
                          <a:latin typeface="Bahnschrift Condensed" panose="020B0502040204020203" pitchFamily="34" charset="0"/>
                        </a:rPr>
                        <a:t>Implementar el sistema de archivo institucional y TRD con organización del 50 % del archivo activo y semiactivo.</a:t>
                      </a:r>
                      <a:endParaRPr lang="es-CO" sz="2600" b="0" noProof="0" dirty="0">
                        <a:latin typeface="Bahnschrift Condense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347109"/>
                  </a:ext>
                </a:extLst>
              </a:tr>
              <a:tr h="386815">
                <a:tc>
                  <a:txBody>
                    <a:bodyPr/>
                    <a:lstStyle/>
                    <a:p>
                      <a:pPr algn="just"/>
                      <a:r>
                        <a:rPr lang="es-MX" sz="2600" b="0" dirty="0">
                          <a:latin typeface="Bahnschrift Condensed" panose="020B0502040204020203" pitchFamily="34" charset="0"/>
                        </a:rPr>
                        <a:t>Gestionar dotación para poner en funcionamiento: Sala STEM y sala audiovisual.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315254"/>
                  </a:ext>
                </a:extLst>
              </a:tr>
              <a:tr h="38681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600" b="0" dirty="0">
                          <a:latin typeface="Bahnschrift Condensed" panose="020B0502040204020203" pitchFamily="34" charset="0"/>
                        </a:rPr>
                        <a:t>Implementar el programa de convivencia con enfoque restaurativo, realizando mínimo: 3 escuelas de padres y 3 encuentros socioemocionales estudiantiles.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069512"/>
                  </a:ext>
                </a:extLst>
              </a:tr>
            </a:tbl>
          </a:graphicData>
        </a:graphic>
      </p:graphicFrame>
      <p:pic>
        <p:nvPicPr>
          <p:cNvPr id="6" name="Gráfico 5" descr="Flechas de cheurón con relleno sólido">
            <a:extLst>
              <a:ext uri="{FF2B5EF4-FFF2-40B4-BE49-F238E27FC236}">
                <a16:creationId xmlns:a16="http://schemas.microsoft.com/office/drawing/2014/main" id="{76E123E8-1402-48C0-8266-BCB46A96DE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749327" y="878542"/>
            <a:ext cx="1657399" cy="83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83386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1E56A8F-5D23-4C23-9B5A-336FC19B3D5A}"/>
              </a:ext>
            </a:extLst>
          </p:cNvPr>
          <p:cNvSpPr/>
          <p:nvPr/>
        </p:nvSpPr>
        <p:spPr>
          <a:xfrm>
            <a:off x="3027031" y="3000054"/>
            <a:ext cx="5418575" cy="103567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7 CuadroTexto">
            <a:extLst>
              <a:ext uri="{FF2B5EF4-FFF2-40B4-BE49-F238E27FC236}">
                <a16:creationId xmlns:a16="http://schemas.microsoft.com/office/drawing/2014/main" id="{AFD2298D-0D5D-4D6B-ADDF-3252A5CE5E6A}"/>
              </a:ext>
            </a:extLst>
          </p:cNvPr>
          <p:cNvSpPr txBox="1"/>
          <p:nvPr/>
        </p:nvSpPr>
        <p:spPr>
          <a:xfrm>
            <a:off x="2945762" y="2560786"/>
            <a:ext cx="5418575" cy="1311128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Condensed" panose="020B0502040204020203" pitchFamily="34" charset="0"/>
              </a:rPr>
              <a:t>PREGUNTAS</a:t>
            </a:r>
          </a:p>
        </p:txBody>
      </p:sp>
      <p:pic>
        <p:nvPicPr>
          <p:cNvPr id="5122" name="Picture 2" descr="Icono De Signo De Interrogación Vector PNG ,dibujos Pregunta, Icono De  Marca, Signo De Interrogación PNG y Vector para Descargar Gratis | Pngtree">
            <a:extLst>
              <a:ext uri="{FF2B5EF4-FFF2-40B4-BE49-F238E27FC236}">
                <a16:creationId xmlns:a16="http://schemas.microsoft.com/office/drawing/2014/main" id="{73AE18FB-37B5-4B0D-BCC3-96A0131D7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72814">
            <a:off x="682809" y="259806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0125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C5FF2DE-2D66-459C-9735-6E862EB173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22D47D1-C5A0-42B8-BED8-5C3A2CE899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77" b="13527"/>
          <a:stretch/>
        </p:blipFill>
        <p:spPr>
          <a:xfrm>
            <a:off x="1243173" y="2619910"/>
            <a:ext cx="7417942" cy="3354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2454102-2888-4370-BDE5-0EB23036A4C3}"/>
              </a:ext>
            </a:extLst>
          </p:cNvPr>
          <p:cNvSpPr txBox="1"/>
          <p:nvPr/>
        </p:nvSpPr>
        <p:spPr>
          <a:xfrm rot="20963012">
            <a:off x="352712" y="1231662"/>
            <a:ext cx="461536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3800" b="1" dirty="0">
                <a:ln>
                  <a:solidFill>
                    <a:srgbClr val="CCFFCC"/>
                  </a:solidFill>
                </a:ln>
                <a:solidFill>
                  <a:srgbClr val="00B05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rush Script MT" panose="03060802040406070304" pitchFamily="66" charset="0"/>
              </a:rPr>
              <a:t>Gracias</a:t>
            </a:r>
            <a:endParaRPr lang="es-CO" sz="1400" b="1" dirty="0">
              <a:ln>
                <a:solidFill>
                  <a:srgbClr val="CCFFCC"/>
                </a:solidFill>
              </a:ln>
              <a:solidFill>
                <a:srgbClr val="00B05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0346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16324</TotalTime>
  <Words>1987</Words>
  <Application>Microsoft Office PowerPoint</Application>
  <PresentationFormat>Carta (216 x 279 mm)</PresentationFormat>
  <Paragraphs>498</Paragraphs>
  <Slides>80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80</vt:i4>
      </vt:variant>
    </vt:vector>
  </HeadingPairs>
  <TitlesOfParts>
    <vt:vector size="95" baseType="lpstr">
      <vt:lpstr>Agency FB</vt:lpstr>
      <vt:lpstr>Aptos</vt:lpstr>
      <vt:lpstr>Arial</vt:lpstr>
      <vt:lpstr>Arial Narrow</vt:lpstr>
      <vt:lpstr>Bahnschrift Condensed</vt:lpstr>
      <vt:lpstr>Book Antiqua</vt:lpstr>
      <vt:lpstr>Brush Script MT</vt:lpstr>
      <vt:lpstr>Calibri</vt:lpstr>
      <vt:lpstr>Calibri Light</vt:lpstr>
      <vt:lpstr>Franklin Gothic Book</vt:lpstr>
      <vt:lpstr>Segoe UI</vt:lpstr>
      <vt:lpstr>Tahoma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Equipos y Mobiliario Escolar $25.176.062</vt:lpstr>
      <vt:lpstr>Dotaciones pedagógicas e Innovación</vt:lpstr>
      <vt:lpstr>Ayudas audiovisuales</vt:lpstr>
      <vt:lpstr>Presentación de PowerPoint</vt:lpstr>
      <vt:lpstr>Ventiladores (14)  $4.760.000</vt:lpstr>
      <vt:lpstr>Implementos Deportivos $6.192.000 </vt:lpstr>
      <vt:lpstr>Presentación de PowerPoint</vt:lpstr>
      <vt:lpstr>Presentación de PowerPoint</vt:lpstr>
      <vt:lpstr>Libro “Voces de esperanza”</vt:lpstr>
      <vt:lpstr>Mantenimiento maquinaria $3.342.000</vt:lpstr>
      <vt:lpstr>Mantenimiento Sistema de seguridad $4.977.000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studio</dc:creator>
  <cp:lastModifiedBy>Leidy</cp:lastModifiedBy>
  <cp:revision>617</cp:revision>
  <cp:lastPrinted>2022-02-28T19:05:42Z</cp:lastPrinted>
  <dcterms:created xsi:type="dcterms:W3CDTF">2020-02-18T22:46:43Z</dcterms:created>
  <dcterms:modified xsi:type="dcterms:W3CDTF">2026-03-02T14:05:15Z</dcterms:modified>
</cp:coreProperties>
</file>